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5" r:id="rId3"/>
    <p:sldId id="270" r:id="rId4"/>
    <p:sldId id="271" r:id="rId5"/>
    <p:sldId id="274" r:id="rId6"/>
    <p:sldId id="272" r:id="rId7"/>
    <p:sldId id="258" r:id="rId8"/>
    <p:sldId id="275" r:id="rId9"/>
    <p:sldId id="276" r:id="rId10"/>
    <p:sldId id="277" r:id="rId11"/>
    <p:sldId id="259" r:id="rId12"/>
    <p:sldId id="260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E7EFE1"/>
    <a:srgbClr val="00823B"/>
    <a:srgbClr val="CCFFFF"/>
    <a:srgbClr val="99277B"/>
    <a:srgbClr val="003300"/>
    <a:srgbClr val="A2B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7F56A2-82D5-4BA2-99C6-5E5571B55D3F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E5602E-65A6-4CE0-8441-E1E5BD782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18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602E-65A6-4CE0-8441-E1E5BD78289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1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602E-65A6-4CE0-8441-E1E5BD78289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1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602E-65A6-4CE0-8441-E1E5BD78289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5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602E-65A6-4CE0-8441-E1E5BD78289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8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B885D0-7E3C-4210-BC9A-AF856D5F85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0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C908-25C6-4E83-A7E3-797EEF09A3FA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F8A9-3E0C-4835-A4AC-35B684A9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0BF7-CA20-49FA-9673-7A9F2523910C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5905-B685-44A6-8D8C-AE5CEEF1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A98B-B4A2-410F-B142-99A915E263F8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010E-A76B-44EE-AA81-9A53DCCC9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B7A8-EE6C-4A7E-8400-CC138539BAE0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7E65-D70F-4DAB-892A-6ACE63579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CDC3-21F1-4F2F-B664-0D57583A62BD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20C9-D5FA-4F0F-A3F9-74EB96FB0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919A-09ED-4C0D-9A09-11F901C5C3D5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6E93-E10A-4498-9C30-5A9595EE9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DC82-8CD7-40E8-96E9-889051D12359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3A59-C16F-49D6-92C2-AA525D798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4F82-A772-4E2B-965A-70C322F347AB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7E12-D038-4E10-A279-645A83164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3E881-36BB-478B-B3E9-468E35120B8E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2978-47F7-4A42-A027-31688A40C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4B01-7543-4031-ABD9-F29CFB286362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284C-DE50-490A-BF9F-C6B9238C6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8B0A-0DC7-488D-8AA8-3160636A4299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BEDF-9614-4EFA-9808-2662614A7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257133-F027-40F1-BABC-290444C4D83C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89EAC0-B7C0-42E9-920F-4A3295C77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841" y="2571657"/>
            <a:ext cx="859947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«Э</a:t>
            </a:r>
            <a:r>
              <a:rPr lang="ru-RU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</a:t>
            </a:r>
            <a:r>
              <a:rPr lang="ru-RU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</a:t>
            </a:r>
            <a:r>
              <a:rPr lang="ru-RU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</a:t>
            </a:r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</a:t>
            </a:r>
            <a:r>
              <a:rPr lang="ru-RU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</a:t>
            </a:r>
            <a:r>
              <a:rPr lang="ru-RU" sz="4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Я</a:t>
            </a: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Г</a:t>
            </a:r>
            <a:r>
              <a:rPr lang="ru-RU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</a:t>
            </a:r>
            <a:r>
              <a:rPr lang="ru-RU" sz="48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</a:t>
            </a:r>
            <a:r>
              <a:rPr lang="ru-RU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</a:t>
            </a:r>
            <a:r>
              <a:rPr lang="ru-RU" sz="4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</a:t>
            </a:r>
            <a:r>
              <a:rPr lang="ru-RU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</a:t>
            </a: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Д</a:t>
            </a:r>
            <a:r>
              <a:rPr lang="ru-RU" sz="4800" b="1" dirty="0" smtClean="0">
                <a:ln w="1905"/>
                <a:solidFill>
                  <a:srgbClr val="A2BD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</a:t>
            </a:r>
            <a:r>
              <a:rPr lang="ru-RU" sz="4800" b="1" dirty="0" smtClean="0">
                <a:ln w="1905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</a:t>
            </a:r>
            <a:r>
              <a:rPr lang="ru-RU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</a:t>
            </a:r>
            <a:r>
              <a:rPr lang="ru-RU" sz="4800" b="1" dirty="0" smtClean="0">
                <a:ln w="1905"/>
                <a:solidFill>
                  <a:srgbClr val="9927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Й</a:t>
            </a: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211638" y="42926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/>
            </a:r>
            <a:br>
              <a:rPr lang="ru-RU" sz="2400" b="1" dirty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7248" y="1895852"/>
            <a:ext cx="563474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ОБЛАСТНОЙ КОНКУРС</a:t>
            </a: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166" y="4149080"/>
            <a:ext cx="813690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Кировское региональное отделение Всероссийского общества охраны природы,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6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министерство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охраны окружающей среды Кировской области,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6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региональный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оператор Кировской области по обращению с твердыми коммунальными отходами АО «Куприт»,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6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Кировское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областное государственное образовательное бюджетное учреждение дополнительного образования «Дворец творчества - Мемориал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voop-rf.ru/wp-content/uploads/2020/07/EG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2" y="483"/>
            <a:ext cx="2332829" cy="1556309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oop-rf.ru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35040" cy="8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dvorecmemorial.ru/images/logo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dvorecmemorial.ru/images/logo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sun9-66.userapi.com/c850328/v850328661/a126f/MbMKypRfWbk.jpg?ava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sun9-66.userapi.com/c850328/v850328661/a126f/MbMKypRfWbk.jpg?ava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un9-66.userapi.com/c850328/v850328661/a126f/MbMKypRfWbk.jpg?ava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1" y="488547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7939" y="188640"/>
            <a:ext cx="64595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«СОЦИАЛЬНЫЙ ПЛАКАТ»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9977" y="1268758"/>
            <a:ext cx="6984183" cy="1323439"/>
          </a:xfrm>
          <a:prstGeom prst="rect">
            <a:avLst/>
          </a:prstGeom>
          <a:solidFill>
            <a:srgbClr val="E7EFE1"/>
          </a:solidFill>
          <a:ln w="63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Поощрительный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Преживальская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Алена - </a:t>
            </a:r>
            <a:r>
              <a:rPr lang="ru-RU" sz="2400" b="1" dirty="0" smtClean="0">
                <a:solidFill>
                  <a:srgbClr val="00823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823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природу</a:t>
            </a:r>
            <a:r>
              <a:rPr lang="ru-RU" sz="2400" b="1" dirty="0" smtClean="0">
                <a:solidFill>
                  <a:srgbClr val="00823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ШМОКУ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СОШ с. Черновское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Шабалинского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класс, 13 лет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plan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753815"/>
            <a:ext cx="5130231" cy="41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034" y="3005414"/>
            <a:ext cx="3563886" cy="360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художественную выразительность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Алдонина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Анна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dirty="0" smtClean="0">
                <a:solidFill>
                  <a:srgbClr val="9927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9927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Пандемия</a:t>
            </a:r>
            <a:r>
              <a:rPr lang="ru-RU" sz="2400" b="1" dirty="0" smtClean="0">
                <a:solidFill>
                  <a:srgbClr val="9927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algn="r">
              <a:spcAft>
                <a:spcPts val="0"/>
              </a:spcAft>
            </a:pPr>
            <a:endParaRPr lang="ru-RU" sz="1600" b="1" dirty="0" smtClean="0">
              <a:solidFill>
                <a:srgbClr val="9927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Колледж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Архитектуры Дизайна и Реинжиниринга 26 КАДР ДИЗ 21/9, Московская область, городской округ Люберцы, пос. Мирный, 17 лет.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0479" y="188640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«ИНФОРМАЦИОННАЯ ЛИСТОВКА»</a:t>
            </a:r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03" y="1224047"/>
            <a:ext cx="7291497" cy="45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022" y="1938634"/>
            <a:ext cx="17225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Киселева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Карина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644774"/>
            <a:ext cx="21804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МКОУ ООШ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п.Климковка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Белохолуницкого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класс, 12 лет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2502" y="5330876"/>
            <a:ext cx="7296395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2503" y="1154407"/>
            <a:ext cx="7296395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6248414" y="3944648"/>
            <a:ext cx="5241928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568702" y="3583401"/>
            <a:ext cx="5241928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323" y="5637411"/>
            <a:ext cx="8844128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Поощрительный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Муралева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Полина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00823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«Обращение к односельчанам»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КОГОБО СОШ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с.Архангельское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структурное подразделение с.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Ильинское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 класс, 10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80479" y="1154407"/>
            <a:ext cx="6508121" cy="461665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«Зеленое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коЛЕСо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за раздельный сбор мусора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753" y="1844824"/>
            <a:ext cx="7920880" cy="2640723"/>
          </a:xfrm>
          <a:prstGeom prst="rect">
            <a:avLst/>
          </a:prstGeom>
          <a:ln w="95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«Экология глазами детей» -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Молодёжная Волонтёрская дружина»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Вагина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Анастасия,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Лыскова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Матвеев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Осенникова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Валерия,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Слобожанинова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Владилена, Смирнова Полина,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Шатунова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Анастасия.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добровольческий центр «Луч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-99392"/>
            <a:ext cx="7385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«СОЦИАЛЬНО-РЕКЛАМНЫЙ ВИДЕОРОЛИК»</a:t>
            </a:r>
            <a:endParaRPr lang="ru-RU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653136"/>
            <a:ext cx="6336704" cy="20159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Поощрительные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дипломы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Макаров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Игорь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«Берегите жизнь»,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ГБПОУ МО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«Воскресенский колледж»;</a:t>
            </a: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Касаткина Софья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«Разделяй мусор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МБУДО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ЦДТ «Радуга», г.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Кирово-Чепецк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roses-delivery.ru/image/cache/catalog/raduga/670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" y="3751087"/>
            <a:ext cx="3078729" cy="30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9402" y="1196752"/>
            <a:ext cx="83935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Поздравляем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победителей </a:t>
            </a:r>
            <a:r>
              <a:rPr lang="ru-RU" sz="4400" b="1" dirty="0">
                <a:solidFill>
                  <a:srgbClr val="C00000"/>
                </a:solidFill>
              </a:rPr>
              <a:t>и призеров </a:t>
            </a:r>
            <a:r>
              <a:rPr lang="ru-RU" sz="4400" b="1" dirty="0" smtClean="0">
                <a:solidFill>
                  <a:srgbClr val="C00000"/>
                </a:solidFill>
              </a:rPr>
              <a:t>конкурса</a:t>
            </a:r>
            <a:r>
              <a:rPr lang="ru-RU" sz="4400" b="1" dirty="0">
                <a:solidFill>
                  <a:srgbClr val="C00000"/>
                </a:solidFill>
              </a:rPr>
              <a:t>!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0244" y="5085184"/>
            <a:ext cx="655272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Благодарим всех участников конкурса!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flw24.ru/wp-content/uploads/2013/06/buket-roz-25-sht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50" y="2542952"/>
            <a:ext cx="2738936" cy="27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fbadb8a2021ae3e238931f838b16ddc3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465">
            <a:off x="3283144" y="3643525"/>
            <a:ext cx="112166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2.freepng.ru/20190707/qzs/kisspng-clip-art-gossamer-winged-butterflies-insect-morpho-5d22b24ca08ad9.7042510915625549566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678">
            <a:off x="5125845" y="4091234"/>
            <a:ext cx="998651" cy="75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https://look.com.ua/pic/201901/1920x1080/look.com.ua-3216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look.com.ua/pic/201901/1920x1080/look.com.ua-32166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look.com.ua/pic/201901/1920x1080/look.com.ua-3216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7979">
            <a:off x="8141579" y="1369811"/>
            <a:ext cx="810043" cy="5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photoshop-kopona.com/uploads/posts/2018-09/1536401963_butterfly_1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543">
            <a:off x="908055" y="3069102"/>
            <a:ext cx="1021989" cy="5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187" y="5547171"/>
            <a:ext cx="840318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работы.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работ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номинации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«Тематический рисунок» 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работ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7946" y="188640"/>
            <a:ext cx="45450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ИТОГИ КОНКУРСА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3829" y="1828756"/>
            <a:ext cx="8064896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just" eaLnBrk="0" hangingPunct="0">
              <a:lnSpc>
                <a:spcPct val="90000"/>
              </a:lnSpc>
              <a:buClr>
                <a:schemeClr val="accent1"/>
              </a:buClr>
              <a:buSzPct val="76000"/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86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из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учреждения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районов Кировской области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6152" y="3016776"/>
            <a:ext cx="2307717" cy="9464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eaLnBrk="0" hangingPunct="0">
              <a:lnSpc>
                <a:spcPct val="90000"/>
              </a:lnSpc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организации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71125" y="3016776"/>
            <a:ext cx="1780996" cy="9907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eaLnBrk="0" hangingPunct="0">
              <a:lnSpc>
                <a:spcPct val="90000"/>
              </a:lnSpc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2977" y="3045821"/>
            <a:ext cx="2285748" cy="891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eaLnBrk="0" hangingPunct="0">
              <a:lnSpc>
                <a:spcPct val="90000"/>
              </a:lnSpc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из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техникумов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88298" y="4186404"/>
            <a:ext cx="2285861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eaLnBrk="0" hangingPunct="0">
              <a:lnSpc>
                <a:spcPct val="90000"/>
              </a:lnSpc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 культуры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6152" y="4186404"/>
            <a:ext cx="2540399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eaLnBrk="0" hangingPunct="0">
              <a:lnSpc>
                <a:spcPct val="90000"/>
              </a:lnSpc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художественной</a:t>
            </a:r>
          </a:p>
          <a:p>
            <a:pPr marL="179388" indent="-179388" algn="ctr" eaLnBrk="0" hangingPunct="0">
              <a:lnSpc>
                <a:spcPct val="90000"/>
              </a:lnSpc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7738" y="4170190"/>
            <a:ext cx="2520987" cy="934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eaLnBrk="0" hangingPunct="0">
              <a:lnSpc>
                <a:spcPct val="90000"/>
              </a:lnSpc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клуба по месту жительства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572000" y="1124744"/>
            <a:ext cx="0" cy="715729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835696" y="2632561"/>
            <a:ext cx="504056" cy="3842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3" idx="2"/>
          </p:cNvCxnSpPr>
          <p:nvPr/>
        </p:nvCxnSpPr>
        <p:spPr>
          <a:xfrm>
            <a:off x="4766277" y="2620844"/>
            <a:ext cx="9427" cy="395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6" idx="0"/>
          </p:cNvCxnSpPr>
          <p:nvPr/>
        </p:nvCxnSpPr>
        <p:spPr>
          <a:xfrm>
            <a:off x="7305065" y="2634083"/>
            <a:ext cx="350786" cy="411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88921" y="2641139"/>
            <a:ext cx="678145" cy="154526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74159" y="2648333"/>
            <a:ext cx="576063" cy="1538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486253" y="2620844"/>
            <a:ext cx="384871" cy="156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4" y="118021"/>
            <a:ext cx="1970816" cy="1569479"/>
          </a:xfrm>
          <a:prstGeom prst="rect">
            <a:avLst/>
          </a:prstGeom>
        </p:spPr>
      </p:pic>
      <p:pic>
        <p:nvPicPr>
          <p:cNvPr id="22" name="Picture 9" descr="Человечки для презентаций - 8 Июня 2016 - Научно-проектная 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4" y="5494695"/>
            <a:ext cx="1068140" cy="10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sun9-66.userapi.com/c850328/v850328661/a126f/MbMKypRfWbk.jpg?ava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8468" y="5925472"/>
            <a:ext cx="63866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Спасем нашу Землю! Всему свое место</a:t>
            </a: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0098" y="2204864"/>
            <a:ext cx="1835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место 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60960"/>
            <a:ext cx="7223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«Тематический рисунок»</a:t>
            </a:r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924944"/>
            <a:ext cx="24393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Бушманова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Софья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862" y="4725143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 лет, СОШ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УИОП № 74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Кирова,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«Б» класс</a:t>
            </a:r>
            <a:endParaRPr lang="ru-RU" sz="11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AutoShape 2" descr="IMG 20200603 1114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IMG 20200603 111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2" y="1115000"/>
            <a:ext cx="6616130" cy="43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5696" y="188640"/>
            <a:ext cx="71240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«ТЕМАТИЧЕСКИЙ РИСУНОК»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3366" y="2010960"/>
            <a:ext cx="3444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Поощрительный диплом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04564" y="623731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 то, что имеешь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</p:txBody>
      </p:sp>
      <p:pic>
        <p:nvPicPr>
          <p:cNvPr id="2052" name="Picture 4" descr="IMG 20200603 111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03" y="1135620"/>
            <a:ext cx="5041797" cy="573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186554"/>
            <a:ext cx="2808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Быкова Ксения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351357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МБОУ СОШ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УИОП № 74 г. Кирова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 20200603 111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31" y="1080654"/>
            <a:ext cx="6576609" cy="55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35696" y="188640"/>
            <a:ext cx="71240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«ТЕМАТИЧЕСКИЙ РИСУНОК»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5130" y="1988840"/>
            <a:ext cx="2843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Поощрительный диплом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429000"/>
            <a:ext cx="17064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Желябова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Елизавета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4653136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 лет, КОГПОБУ 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Суводский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лесхоз-техникум», 33 группа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8731" y="6488668"/>
            <a:ext cx="65766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98731" y="6334780"/>
            <a:ext cx="3114600" cy="52322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823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­«</a:t>
            </a:r>
            <a:r>
              <a:rPr lang="ru-RU" sz="2800" b="1" dirty="0">
                <a:solidFill>
                  <a:srgbClr val="00823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 за тобой</a:t>
            </a:r>
            <a:r>
              <a:rPr lang="ru-RU" sz="2800" b="1" dirty="0" smtClean="0">
                <a:solidFill>
                  <a:srgbClr val="00823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800" b="1" dirty="0">
              <a:solidFill>
                <a:srgbClr val="00823B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5696" y="188640"/>
            <a:ext cx="71240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«ТЕМАТИЧЕСКИЙ РИСУНОК»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1959" y="1362503"/>
            <a:ext cx="4932036" cy="36990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07496" y="5323860"/>
            <a:ext cx="4536504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Буркова Злата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МКОУ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ООШ д.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Подгорцы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Юрьянского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района, 10 лет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96" y="3479735"/>
            <a:ext cx="4176464" cy="3132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9311" y="2060848"/>
            <a:ext cx="417646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Чагадаева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Анна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МБУ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СОШ № 2 г. Кирова,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«Д»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</a:t>
            </a:r>
          </a:p>
          <a:p>
            <a:pPr indent="450215" algn="ctr">
              <a:spcAft>
                <a:spcPts val="0"/>
              </a:spcAft>
            </a:pPr>
            <a:endParaRPr lang="ru-RU" sz="11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7" y="6445902"/>
            <a:ext cx="4176463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«Чистота – Залог здоровья»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7496" y="4853782"/>
            <a:ext cx="454557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«Люди, защитите Землю от мусора</a:t>
            </a:r>
            <a:r>
              <a:rPr lang="ru-RU" sz="21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100" dirty="0">
              <a:solidFill>
                <a:srgbClr val="008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95984" y="1362503"/>
            <a:ext cx="494801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731072" y="2995869"/>
            <a:ext cx="354654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7391724" y="3165029"/>
            <a:ext cx="329186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7905" y="1173929"/>
            <a:ext cx="5328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Поощрительный диплом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0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5" y="1803781"/>
            <a:ext cx="1547664" cy="4616648"/>
          </a:xfrm>
          <a:prstGeom prst="rect">
            <a:avLst/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место</a:t>
            </a:r>
          </a:p>
          <a:p>
            <a:pPr algn="r"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Копытова Милана</a:t>
            </a:r>
          </a:p>
          <a:p>
            <a:pPr algn="r"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МКОУ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гимназия г. Сосновка 6 «Б» класс, школьное лесничество «Лесной дозор»,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 лет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939" y="188640"/>
            <a:ext cx="64595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«СОЦИАЛЬНЫЙ ПЛАКАТ»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098" name="Picture 2" descr="Kopytova Mi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82" y="1196752"/>
            <a:ext cx="7508700" cy="52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6328517"/>
            <a:ext cx="434445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«Сохраним чистоту леса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76872"/>
            <a:ext cx="4499992" cy="2616101"/>
          </a:xfrm>
          <a:prstGeom prst="rect">
            <a:avLst/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Панферова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Ника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ДХШ им. Л.Т.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Брылина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Кирово-Чепецка, группа 4 «В», 11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939" y="188640"/>
            <a:ext cx="64595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«СОЦИАЛЬНЫЙ ПЛАКАТ»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122" name="Picture 2" descr="Panfer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90123"/>
            <a:ext cx="4143935" cy="58772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877272"/>
            <a:ext cx="4572000" cy="9541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«Не захватит землю в плен никогда полиэтилен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2" y="2202057"/>
            <a:ext cx="1966576" cy="4001095"/>
          </a:xfrm>
          <a:prstGeom prst="rect">
            <a:avLst/>
          </a:prstGeom>
          <a:ln w="63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место</a:t>
            </a:r>
          </a:p>
          <a:p>
            <a:pPr algn="r"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Вологжанина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Софья</a:t>
            </a:r>
          </a:p>
          <a:p>
            <a:pPr algn="r"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МБУ ДО ДХШ им. Л.Т.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Брылина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г. Кирово-Чепецка, группа 4 «В», 12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939" y="188640"/>
            <a:ext cx="64595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«СОЦИАЛЬНЫЙ ПЛАКАТ»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6146" name="Picture 2" descr="Vologzhanina So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87" y="1196752"/>
            <a:ext cx="7181988" cy="50447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9115" y="6305864"/>
            <a:ext cx="549753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9927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«Мы – </a:t>
            </a:r>
            <a:r>
              <a:rPr lang="ru-RU" sz="2800" b="1" dirty="0" smtClean="0">
                <a:solidFill>
                  <a:srgbClr val="9927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батарейки, </a:t>
            </a:r>
            <a:r>
              <a:rPr lang="ru-RU" sz="2800" b="1" dirty="0">
                <a:solidFill>
                  <a:srgbClr val="9927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тебе говорим»</a:t>
            </a:r>
            <a:endParaRPr lang="ru-RU" sz="2800" b="1" dirty="0">
              <a:solidFill>
                <a:srgbClr val="992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528</Words>
  <Application>Microsoft Office PowerPoint</Application>
  <PresentationFormat>Экран (4:3)</PresentationFormat>
  <Paragraphs>114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Пользователь</cp:lastModifiedBy>
  <cp:revision>76</cp:revision>
  <dcterms:created xsi:type="dcterms:W3CDTF">2013-08-01T08:17:42Z</dcterms:created>
  <dcterms:modified xsi:type="dcterms:W3CDTF">2020-10-16T07:39:23Z</dcterms:modified>
</cp:coreProperties>
</file>