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AF7A0-81A8-4BFB-BEED-422BB09EFF6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F2D5B-5F9D-44F4-B5E5-EC7A7C19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2.pn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oom.ru/powerpoint/krasivie-fony-dlya-prezentacii-22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lena\Desktop\Юрьянский пн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1150" cy="134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воспитание, формирование экологической культуры и информационная работа с населением в области обращения с ТКО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Юрьянском районе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5" name="Picture 11" descr="https://sun9-52.userapi.com/c855420/v855420232/82c37/oCOr4eorp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157192"/>
            <a:ext cx="1224136" cy="76823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5576" y="3140968"/>
            <a:ext cx="2155077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экологические уроки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2708920"/>
            <a:ext cx="2710229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экологические викторины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3645024"/>
            <a:ext cx="1571456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астер-классы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104" y="2204864"/>
            <a:ext cx="2369944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творческие мастерские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2708920"/>
            <a:ext cx="3179397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информационные мероприятия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9792" y="4437112"/>
            <a:ext cx="3705373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субботники по расчистке территории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36" y="3140968"/>
            <a:ext cx="2084545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экологические игры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3645024"/>
            <a:ext cx="2583656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выставки, фотовыставки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9" name="Picture 15" descr="https://sun9-42.userapi.com/c855420/v855420202/8123a/nw26F3J09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797152"/>
            <a:ext cx="1728318" cy="1152437"/>
          </a:xfrm>
          <a:prstGeom prst="rect">
            <a:avLst/>
          </a:prstGeom>
          <a:noFill/>
        </p:spPr>
      </p:pic>
      <p:pic>
        <p:nvPicPr>
          <p:cNvPr id="29" name="Рисунок 28" descr="C:\Users\лщьз\Documents\2 Лилия Юрьявна\Заметки\2019\16  ЮРДБ Выставк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988840"/>
            <a:ext cx="14401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User\Desktop\Экология\IMG_5729.JPG"/>
          <p:cNvPicPr/>
          <p:nvPr/>
        </p:nvPicPr>
        <p:blipFill>
          <a:blip r:embed="rId7" cstate="print">
            <a:lum bright="10000"/>
          </a:blip>
          <a:srcRect t="12766" r="20581" b="5237"/>
          <a:stretch>
            <a:fillRect/>
          </a:stretch>
        </p:blipFill>
        <p:spPr bwMode="auto">
          <a:xfrm>
            <a:off x="7956375" y="1556792"/>
            <a:ext cx="86409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pp.userapi.com/c850436/v850436277/10900d/0aYG2c6IcKM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110997" cy="8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187624" y="2204864"/>
            <a:ext cx="2175917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экологические акции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9" cstate="print"/>
          <a:srcRect l="2259" r="7207"/>
          <a:stretch>
            <a:fillRect/>
          </a:stretch>
        </p:blipFill>
        <p:spPr bwMode="auto">
          <a:xfrm>
            <a:off x="323528" y="4941168"/>
            <a:ext cx="22322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115616" y="1340768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 месяцев 2019 года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C:\Users\Библиотека\Desktop\IMG_3652.JPG"/>
          <p:cNvPicPr/>
          <p:nvPr/>
        </p:nvPicPr>
        <p:blipFill>
          <a:blip r:embed="rId10" cstate="print"/>
          <a:srcRect l="17273"/>
          <a:stretch>
            <a:fillRect/>
          </a:stretch>
        </p:blipFill>
        <p:spPr bwMode="auto">
          <a:xfrm>
            <a:off x="6300192" y="1556792"/>
            <a:ext cx="8640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C:\Users\lena\Desktop\культура\верховино\IMG_2145.JPG"/>
          <p:cNvPicPr>
            <a:picLocks noChangeAspect="1" noChangeArrowheads="1"/>
          </p:cNvPicPr>
          <p:nvPr/>
        </p:nvPicPr>
        <p:blipFill>
          <a:blip r:embed="rId11" cstate="print"/>
          <a:srcRect t="15744" b="32281"/>
          <a:stretch>
            <a:fillRect/>
          </a:stretch>
        </p:blipFill>
        <p:spPr bwMode="auto">
          <a:xfrm>
            <a:off x="899592" y="4293096"/>
            <a:ext cx="1152128" cy="449108"/>
          </a:xfrm>
          <a:prstGeom prst="rect">
            <a:avLst/>
          </a:prstGeom>
          <a:noFill/>
        </p:spPr>
      </p:pic>
      <p:pic>
        <p:nvPicPr>
          <p:cNvPr id="11281" name="Picture 17" descr="C:\Users\lena\Desktop\культура\гирсово\чистый берег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1556792"/>
            <a:ext cx="767299" cy="576064"/>
          </a:xfrm>
          <a:prstGeom prst="rect">
            <a:avLst/>
          </a:prstGeom>
          <a:noFill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3645024"/>
            <a:ext cx="1224136" cy="9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3" name="Picture 19" descr="C:\Users\lena\Desktop\культура\ложкари\топиарии из йогуртов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5157192"/>
            <a:ext cx="1368152" cy="79208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39552" y="6273225"/>
            <a:ext cx="820891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Учреждениями культуры проведено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367 мероприятий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экологической направленности,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которых приняли участие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9148 человек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oom.ru/powerpoint/krasivie-fony-dlya-prezentacii-22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lena\Desktop\Юрьянский пн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1150" cy="134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воспитание, формирование экологической культуры и информационная работа с населением в области обращения с ТКО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Юрьянском районе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Библиотека\Desktop\edMlUaSuB2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7544" y="3501008"/>
            <a:ext cx="21602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Экологический конкурс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Думай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по-зеленому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5" cstate="print"/>
          <a:srcRect l="2259" r="7207"/>
          <a:stretch>
            <a:fillRect/>
          </a:stretch>
        </p:blipFill>
        <p:spPr bwMode="auto">
          <a:xfrm>
            <a:off x="3203848" y="162880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491880" y="3501008"/>
            <a:ext cx="21602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«СТОП!»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F:\Насте\Эко\DSC_0051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59228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6372200" y="3501008"/>
            <a:ext cx="244827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«Дом, в котором мы живем»</a:t>
            </a:r>
          </a:p>
        </p:txBody>
      </p:sp>
      <p:pic>
        <p:nvPicPr>
          <p:cNvPr id="21" name="Рисунок 20" descr="C:\Users\User\Desktop\Экология\IMG_5733.JPG"/>
          <p:cNvPicPr/>
          <p:nvPr/>
        </p:nvPicPr>
        <p:blipFill>
          <a:blip r:embed="rId7" cstate="print"/>
          <a:srcRect t="30278"/>
          <a:stretch>
            <a:fillRect/>
          </a:stretch>
        </p:blipFill>
        <p:spPr bwMode="auto">
          <a:xfrm>
            <a:off x="1691680" y="4221088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907704" y="6021288"/>
            <a:ext cx="216024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Экологический час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«За чистоту родного края»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lena\Desktop\культура\юрья\Акция Голубые перчатки 11.06.20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221088"/>
            <a:ext cx="2448272" cy="183620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932040" y="6021288"/>
            <a:ext cx="21602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«Голубые перчатки»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oom.ru/powerpoint/krasivie-fony-dlya-prezentacii-22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lena\Desktop\Юрьянский пн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1150" cy="134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воспитание, формирование экологической культуры и информационная работа с населением в области обращения с ТКО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Юрьянском районе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 t="5450" b="16589"/>
          <a:stretch>
            <a:fillRect/>
          </a:stretch>
        </p:blipFill>
        <p:spPr bwMode="auto">
          <a:xfrm>
            <a:off x="683568" y="1628800"/>
            <a:ext cx="39408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403648" y="3861048"/>
            <a:ext cx="21602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Творческая мастерская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«Вторая жизнь мусора»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lena\Desktop\культура\ложкари\Кормушки из пластиковыз бутыл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556792"/>
            <a:ext cx="1525537" cy="21176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732240" y="3645024"/>
            <a:ext cx="216024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Изготовление кормушек из пластиковых бутылок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lena\Desktop\культура\ложкари\Цветы из пластиковых бутыл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653136"/>
            <a:ext cx="3428402" cy="1742136"/>
          </a:xfrm>
          <a:prstGeom prst="rect">
            <a:avLst/>
          </a:prstGeom>
          <a:noFill/>
        </p:spPr>
      </p:pic>
      <p:pic>
        <p:nvPicPr>
          <p:cNvPr id="17412" name="Picture 4" descr="C:\Users\lena\Desktop\культура\ложкари\топиарии из йогуртов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9" y="4581128"/>
            <a:ext cx="3672407" cy="178133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491880" y="6165304"/>
            <a:ext cx="244827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Изготовление цветов из пластиковых бутылок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C:\Users\lena\Desktop\культура\ложкари\20191121_134153.jpg"/>
          <p:cNvPicPr>
            <a:picLocks noChangeAspect="1" noChangeArrowheads="1"/>
          </p:cNvPicPr>
          <p:nvPr/>
        </p:nvPicPr>
        <p:blipFill>
          <a:blip r:embed="rId8" cstate="print"/>
          <a:srcRect t="12001" b="23992"/>
          <a:stretch>
            <a:fillRect/>
          </a:stretch>
        </p:blipFill>
        <p:spPr bwMode="auto">
          <a:xfrm>
            <a:off x="5076056" y="1628800"/>
            <a:ext cx="1350000" cy="1152128"/>
          </a:xfrm>
          <a:prstGeom prst="rect">
            <a:avLst/>
          </a:prstGeom>
          <a:noFill/>
        </p:spPr>
      </p:pic>
      <p:pic>
        <p:nvPicPr>
          <p:cNvPr id="17414" name="Picture 6" descr="C:\Users\lena\Desktop\культура\ложкари\20191113_1627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2996952"/>
            <a:ext cx="1008112" cy="1344149"/>
          </a:xfrm>
          <a:prstGeom prst="rect">
            <a:avLst/>
          </a:prstGeo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 l="14347" t="49793" r="77729" b="30390"/>
          <a:stretch>
            <a:fillRect/>
          </a:stretch>
        </p:blipFill>
        <p:spPr bwMode="auto">
          <a:xfrm>
            <a:off x="4355976" y="494116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oom.ru/powerpoint/krasivie-fony-dlya-prezentacii-22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lena\Desktop\Юрьянский пн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1150" cy="134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воспитание, формирование экологической культуры и информационная работа с населением в области обращения с ТКО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Юрьянском районе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sun9-60.userapi.com/c853520/v853520222/169f2b/gwyaaeVmC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365104"/>
            <a:ext cx="2808312" cy="1998222"/>
          </a:xfrm>
          <a:prstGeom prst="rect">
            <a:avLst/>
          </a:prstGeom>
          <a:noFill/>
        </p:spPr>
      </p:pic>
      <p:pic>
        <p:nvPicPr>
          <p:cNvPr id="25" name="Рисунок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6176" y="1628800"/>
            <a:ext cx="1800200" cy="223224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5796136" y="3717032"/>
            <a:ext cx="237626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Акция по сбору батареек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https://sun9-2.userapi.com/c855732/v855732324/13155e/rAYapZKOOq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365104"/>
            <a:ext cx="2664296" cy="1998222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491880" y="5157192"/>
            <a:ext cx="2232248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Акция по сбору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крышек от пластиковых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бутылок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lena\Desktop\культура\ложкари\IMG_76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772815"/>
            <a:ext cx="2592288" cy="2035477"/>
          </a:xfrm>
          <a:prstGeom prst="rect">
            <a:avLst/>
          </a:prstGeom>
          <a:noFill/>
        </p:spPr>
      </p:pic>
      <p:pic>
        <p:nvPicPr>
          <p:cNvPr id="15368" name="Picture 8" descr="C:\Users\lena\Desktop\культура\ложкари\20191121_1342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204864"/>
            <a:ext cx="1920213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oom.ru/powerpoint/krasivie-fony-dlya-prezentacii-22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lena\Desktop\Юрьянский пн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1150" cy="134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воспитание, формирование экологической культуры и информационная работа с населением в области обращения с ТКО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Юрьянском районе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83768" y="6165304"/>
            <a:ext cx="4536504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Эко-парад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«Изумрудное Мурыгино – 2019».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Приняли участие 524 человека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un9-22.userapi.com/c854020/v854020906/446f8/UYTJOTORTJQ.jpg"/>
          <p:cNvPicPr>
            <a:picLocks noChangeAspect="1" noChangeArrowheads="1"/>
          </p:cNvPicPr>
          <p:nvPr/>
        </p:nvPicPr>
        <p:blipFill>
          <a:blip r:embed="rId4" cstate="print"/>
          <a:srcRect l="2667"/>
          <a:stretch>
            <a:fillRect/>
          </a:stretch>
        </p:blipFill>
        <p:spPr bwMode="auto">
          <a:xfrm>
            <a:off x="323528" y="1556792"/>
            <a:ext cx="2627465" cy="1800000"/>
          </a:xfrm>
          <a:prstGeom prst="rect">
            <a:avLst/>
          </a:prstGeom>
          <a:noFill/>
        </p:spPr>
      </p:pic>
      <p:pic>
        <p:nvPicPr>
          <p:cNvPr id="18436" name="Picture 4" descr="http://yuriya-kirov.ru/images/M_images/!Leto2019/2iOhRoRFC1w.jpg"/>
          <p:cNvPicPr>
            <a:picLocks noChangeAspect="1" noChangeArrowheads="1"/>
          </p:cNvPicPr>
          <p:nvPr/>
        </p:nvPicPr>
        <p:blipFill>
          <a:blip r:embed="rId5" cstate="print"/>
          <a:srcRect l="35664" t="22671" r="36976" b="15774"/>
          <a:stretch>
            <a:fillRect/>
          </a:stretch>
        </p:blipFill>
        <p:spPr bwMode="auto">
          <a:xfrm>
            <a:off x="3707904" y="3822810"/>
            <a:ext cx="1656184" cy="2095921"/>
          </a:xfrm>
          <a:prstGeom prst="rect">
            <a:avLst/>
          </a:prstGeom>
          <a:noFill/>
        </p:spPr>
      </p:pic>
      <p:pic>
        <p:nvPicPr>
          <p:cNvPr id="18438" name="Picture 6" descr="http://yuriya-kirov.ru/images/M_images/!Leto2019/8VtgldM6k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84784"/>
            <a:ext cx="2688298" cy="2016224"/>
          </a:xfrm>
          <a:prstGeom prst="rect">
            <a:avLst/>
          </a:prstGeom>
          <a:noFill/>
        </p:spPr>
      </p:pic>
      <p:pic>
        <p:nvPicPr>
          <p:cNvPr id="18442" name="Picture 10" descr="https://sun9-9.userapi.com/c852136/v852136291/1197d0/8D-8kVy8EFI.jpg"/>
          <p:cNvPicPr>
            <a:picLocks noChangeAspect="1" noChangeArrowheads="1"/>
          </p:cNvPicPr>
          <p:nvPr/>
        </p:nvPicPr>
        <p:blipFill>
          <a:blip r:embed="rId7" cstate="print"/>
          <a:srcRect l="13981" t="7407" b="9877"/>
          <a:stretch>
            <a:fillRect/>
          </a:stretch>
        </p:blipFill>
        <p:spPr bwMode="auto">
          <a:xfrm>
            <a:off x="467544" y="3861048"/>
            <a:ext cx="2879594" cy="1800200"/>
          </a:xfrm>
          <a:prstGeom prst="rect">
            <a:avLst/>
          </a:prstGeom>
          <a:noFill/>
        </p:spPr>
      </p:pic>
      <p:pic>
        <p:nvPicPr>
          <p:cNvPr id="18444" name="Picture 12" descr="https://sun9-50.userapi.com/c854020/v854020906/4473a/o1Z7mQwcsW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9665" y="1556792"/>
            <a:ext cx="2772816" cy="1848905"/>
          </a:xfrm>
          <a:prstGeom prst="rect">
            <a:avLst/>
          </a:prstGeom>
          <a:noFill/>
        </p:spPr>
      </p:pic>
      <p:pic>
        <p:nvPicPr>
          <p:cNvPr id="18446" name="Picture 14" descr="https://sun9-35.userapi.com/c854020/v854020906/44775/HDA4XUh7H0A.jpg"/>
          <p:cNvPicPr>
            <a:picLocks noChangeAspect="1" noChangeArrowheads="1"/>
          </p:cNvPicPr>
          <p:nvPr/>
        </p:nvPicPr>
        <p:blipFill>
          <a:blip r:embed="rId9" cstate="print"/>
          <a:srcRect t="18002"/>
          <a:stretch>
            <a:fillRect/>
          </a:stretch>
        </p:blipFill>
        <p:spPr bwMode="auto">
          <a:xfrm>
            <a:off x="5724128" y="3861048"/>
            <a:ext cx="3096344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oom.ru/powerpoint/krasivie-fony-dlya-prezentacii-22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0" name="Picture 6" descr="C:\Users\lena\Desktop\культура\загарье\20190922_102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3200000" cy="1800000"/>
          </a:xfrm>
          <a:prstGeom prst="rect">
            <a:avLst/>
          </a:prstGeom>
          <a:noFill/>
        </p:spPr>
      </p:pic>
      <p:pic>
        <p:nvPicPr>
          <p:cNvPr id="5" name="Picture 3" descr="C:\Users\lena\Desktop\Юрьянский пн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1150" cy="134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воспитание, формирование экологической культуры и информационная работа с населением в области обращения с ТКО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Юрьянском районе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lena\Desktop\культура\верховино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140968"/>
            <a:ext cx="2470721" cy="1800225"/>
          </a:xfrm>
          <a:prstGeom prst="rect">
            <a:avLst/>
          </a:prstGeom>
          <a:noFill/>
        </p:spPr>
      </p:pic>
      <p:pic>
        <p:nvPicPr>
          <p:cNvPr id="11268" name="Picture 4" descr="C:\Users\lena\Desktop\культура\гирсово\уборка мусо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1872208" cy="1767597"/>
          </a:xfrm>
          <a:prstGeom prst="rect">
            <a:avLst/>
          </a:prstGeom>
          <a:noFill/>
        </p:spPr>
      </p:pic>
      <p:pic>
        <p:nvPicPr>
          <p:cNvPr id="11275" name="Picture 11" descr="https://sun9-52.userapi.com/c855420/v855420232/82c37/oCOr4eorpd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556792"/>
            <a:ext cx="2591782" cy="1728192"/>
          </a:xfrm>
          <a:prstGeom prst="rect">
            <a:avLst/>
          </a:prstGeom>
          <a:noFill/>
        </p:spPr>
      </p:pic>
      <p:pic>
        <p:nvPicPr>
          <p:cNvPr id="11269" name="Picture 5" descr="C:\Users\lena\Desktop\культура\гирсово\чистый бере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2132856"/>
            <a:ext cx="2522140" cy="1890508"/>
          </a:xfrm>
          <a:prstGeom prst="rect">
            <a:avLst/>
          </a:prstGeom>
          <a:noFill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717032"/>
            <a:ext cx="252028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 descr="https://sun9-38.userapi.com/c855420/v855420202/8121e/Ig27j2WqUCg.jpg"/>
          <p:cNvPicPr>
            <a:picLocks noChangeAspect="1" noChangeArrowheads="1"/>
          </p:cNvPicPr>
          <p:nvPr/>
        </p:nvPicPr>
        <p:blipFill>
          <a:blip r:embed="rId10" cstate="print"/>
          <a:srcRect t="28566" b="14302"/>
          <a:stretch>
            <a:fillRect/>
          </a:stretch>
        </p:blipFill>
        <p:spPr bwMode="auto">
          <a:xfrm>
            <a:off x="3131840" y="4509120"/>
            <a:ext cx="3456384" cy="136815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43608" y="6021288"/>
            <a:ext cx="704987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Проведено более 100 субботников по расчистке территорий.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них приняли участие более 2000 человек, собрано 23 тонны мусора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5536" y="3933056"/>
            <a:ext cx="2232248" cy="18002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oom.ru/powerpoint/krasivie-fony-dlya-prezentacii-22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lena\Desktop\Юрьянский пн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1150" cy="134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воспитание, формирование экологической культуры и информационная работа с населением в области обращения с ТКО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Юрьянском районе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un9-44.userapi.com/c850632/v850632861/1ddb0b/PguREiUaBGk.jpg"/>
          <p:cNvPicPr>
            <a:picLocks noChangeAspect="1" noChangeArrowheads="1"/>
          </p:cNvPicPr>
          <p:nvPr/>
        </p:nvPicPr>
        <p:blipFill>
          <a:blip r:embed="rId4" cstate="print"/>
          <a:srcRect t="20668"/>
          <a:stretch>
            <a:fillRect/>
          </a:stretch>
        </p:blipFill>
        <p:spPr bwMode="auto">
          <a:xfrm>
            <a:off x="5652120" y="1628800"/>
            <a:ext cx="2905453" cy="1728724"/>
          </a:xfrm>
          <a:prstGeom prst="rect">
            <a:avLst/>
          </a:prstGeom>
          <a:noFill/>
        </p:spPr>
      </p:pic>
      <p:pic>
        <p:nvPicPr>
          <p:cNvPr id="19460" name="Picture 4" descr="https://sun9-50.userapi.com/c849432/v849432083/b739f/Zs7IrUSgwpQ.jpg"/>
          <p:cNvPicPr>
            <a:picLocks noChangeAspect="1" noChangeArrowheads="1"/>
          </p:cNvPicPr>
          <p:nvPr/>
        </p:nvPicPr>
        <p:blipFill>
          <a:blip r:embed="rId5" cstate="print"/>
          <a:srcRect t="23600"/>
          <a:stretch>
            <a:fillRect/>
          </a:stretch>
        </p:blipFill>
        <p:spPr bwMode="auto">
          <a:xfrm>
            <a:off x="5652120" y="3861048"/>
            <a:ext cx="2935362" cy="168195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79512" y="1772816"/>
            <a:ext cx="540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КОГОБУ СШ с УИОП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Юрья: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Свалка по имени «Земля», «Проблема твердых бытовых отходов», «Мусора. Больше. Нет!» в 1-8 классах;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9-11 классах - интерактивная лекция «Проблемы нашего населения».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приняло участие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795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 уроках географии в 5-11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показана презентация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Реформа чистоты» по разъяснению целей и задач реформы по обращению с ТКО. Всего охвачено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408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КОГОБУ СШ с УИОП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Мурыгино: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классный час для учащихся 5 классов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«Раздельный сбор домашних отходов».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МКОУ ООШ п.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Гирсово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 для 7-9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«Разделяй с нами!»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ООШ д. Ложкари: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родительское собрание для родителей обучающихся 2-8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 правильной организации уборки ТКО».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МКОУ ООШ с.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Загарье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Экологическая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игра «ТКО» для учащихся 5-9кл. -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участвовало 1385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1412776"/>
            <a:ext cx="36724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Экологические уроки в школах района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6453336"/>
            <a:ext cx="7056784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Школами собрано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6,6 тонн макулатуры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160,5 кг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пластиковых бутылок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oom.ru/powerpoint/krasivie-fony-dlya-prezentacii-22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lena\Desktop\Юрьянский пн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1150" cy="134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воспитание, формирование экологической культуры и информационная работа с населением в области обращения с ТКО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Юрьянском районе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1556792"/>
            <a:ext cx="705678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Информирование через официальный сайт района, социальные сети, районную газету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lena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348881"/>
            <a:ext cx="2736304" cy="1784546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 l="15744" t="12201" r="16926" b="3801"/>
          <a:stretch>
            <a:fillRect/>
          </a:stretch>
        </p:blipFill>
        <p:spPr bwMode="auto">
          <a:xfrm>
            <a:off x="3419872" y="2636912"/>
            <a:ext cx="2520280" cy="176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s://sun9-62.userapi.com/c844722/v844722233/57281/x23Lx_1Vnb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348880"/>
            <a:ext cx="2296716" cy="1851824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 l="28147" t="12201" r="16925" b="3801"/>
          <a:stretch>
            <a:fillRect/>
          </a:stretch>
        </p:blipFill>
        <p:spPr bwMode="auto">
          <a:xfrm>
            <a:off x="755576" y="4365104"/>
            <a:ext cx="2016224" cy="158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 l="12500" t="20600" r="11610" b="18501"/>
          <a:stretch>
            <a:fillRect/>
          </a:stretch>
        </p:blipFill>
        <p:spPr bwMode="auto">
          <a:xfrm>
            <a:off x="3347864" y="4725144"/>
            <a:ext cx="2633275" cy="118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 cstate="print"/>
          <a:srcRect l="28738" t="16400" r="18697" b="3801"/>
          <a:stretch>
            <a:fillRect/>
          </a:stretch>
        </p:blipFill>
        <p:spPr bwMode="auto">
          <a:xfrm>
            <a:off x="6444208" y="4437112"/>
            <a:ext cx="197643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19672" y="6165304"/>
            <a:ext cx="601671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общей сложности сделано более 100 публикаций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484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28</cp:revision>
  <dcterms:created xsi:type="dcterms:W3CDTF">2019-11-22T07:47:31Z</dcterms:created>
  <dcterms:modified xsi:type="dcterms:W3CDTF">2019-11-25T10:16:35Z</dcterms:modified>
</cp:coreProperties>
</file>