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1" r:id="rId3"/>
    <p:sldId id="302" r:id="rId4"/>
    <p:sldId id="312" r:id="rId5"/>
    <p:sldId id="306" r:id="rId6"/>
    <p:sldId id="314" r:id="rId7"/>
    <p:sldId id="307" r:id="rId8"/>
    <p:sldId id="310" r:id="rId9"/>
    <p:sldId id="311" r:id="rId10"/>
    <p:sldId id="317" r:id="rId11"/>
    <p:sldId id="31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dsrodnichok43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332656"/>
            <a:ext cx="71287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Муниципальное казенное дошкольное образовательное учреждение детский сад комбинированного вида «Родничок»</a:t>
            </a:r>
            <a:b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</a:b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города Слободского Кировской области</a:t>
            </a:r>
            <a:endParaRPr kumimoji="0" lang="ru-RU" b="1" i="0" u="none" strike="noStrike" kern="1200" normalizeH="0" baseline="0" noProof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556792"/>
            <a:ext cx="58326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3300"/>
                </a:solidFill>
              </a:rPr>
              <a:t>Областной конкурс «</a:t>
            </a:r>
            <a:r>
              <a:rPr lang="ru-RU" sz="2200" b="1" dirty="0" err="1" smtClean="0">
                <a:solidFill>
                  <a:srgbClr val="663300"/>
                </a:solidFill>
              </a:rPr>
              <a:t>Экофрендли</a:t>
            </a:r>
            <a:r>
              <a:rPr lang="ru-RU" sz="2200" b="1" dirty="0" smtClean="0">
                <a:solidFill>
                  <a:srgbClr val="663300"/>
                </a:solidFill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663300"/>
                </a:solidFill>
              </a:rPr>
              <a:t>Номинация «</a:t>
            </a:r>
            <a:r>
              <a:rPr lang="ru-RU" sz="2200" b="1" dirty="0" err="1" smtClean="0">
                <a:solidFill>
                  <a:srgbClr val="663300"/>
                </a:solidFill>
              </a:rPr>
              <a:t>Презентация-фоторассказ</a:t>
            </a:r>
            <a:r>
              <a:rPr lang="ru-RU" sz="2200" b="1" dirty="0" smtClean="0">
                <a:solidFill>
                  <a:srgbClr val="663300"/>
                </a:solidFill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663300"/>
                </a:solidFill>
              </a:rPr>
              <a:t>Тема работы </a:t>
            </a:r>
            <a:r>
              <a:rPr lang="ru-RU" sz="2200" b="1" dirty="0" smtClean="0">
                <a:solidFill>
                  <a:srgbClr val="663300"/>
                </a:solidFill>
              </a:rPr>
              <a:t>«Организация экологического </a:t>
            </a:r>
            <a:r>
              <a:rPr lang="ru-RU" sz="2200" b="1" dirty="0" smtClean="0">
                <a:solidFill>
                  <a:srgbClr val="663300"/>
                </a:solidFill>
              </a:rPr>
              <a:t>рейд </a:t>
            </a:r>
            <a:r>
              <a:rPr lang="ru-RU" sz="2200" b="1" dirty="0" smtClean="0">
                <a:solidFill>
                  <a:srgbClr val="663300"/>
                </a:solidFill>
              </a:rPr>
              <a:t> «</a:t>
            </a:r>
            <a:r>
              <a:rPr lang="ru-RU" sz="2200" b="1" dirty="0" smtClean="0">
                <a:solidFill>
                  <a:srgbClr val="663300"/>
                </a:solidFill>
              </a:rPr>
              <a:t>Маршрут «Чистые тропинки»</a:t>
            </a:r>
          </a:p>
          <a:p>
            <a:pPr algn="ctr"/>
            <a:endParaRPr lang="ru-RU" sz="2200" b="1" u="sng" dirty="0" smtClean="0">
              <a:solidFill>
                <a:srgbClr val="663300"/>
              </a:solidFill>
            </a:endParaRPr>
          </a:p>
          <a:p>
            <a:pPr algn="ctr"/>
            <a:endParaRPr lang="ru-RU" sz="2200" b="1" u="sng" dirty="0" smtClean="0">
              <a:solidFill>
                <a:srgbClr val="663300"/>
              </a:solidFill>
            </a:endParaRPr>
          </a:p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Малых Наталья Александровна, 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заместитель заведующей МКДОУ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/с «Родничок», 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Симонова Наталья Николаевна, 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воспитатель МКДОУ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/с «Родничок»,</a:t>
            </a:r>
          </a:p>
          <a:p>
            <a:pPr algn="ctr"/>
            <a:endParaRPr lang="ru-RU" sz="2200" b="1" u="sng" dirty="0" smtClean="0">
              <a:solidFill>
                <a:srgbClr val="663300"/>
              </a:solidFill>
            </a:endParaRPr>
          </a:p>
          <a:p>
            <a:pPr algn="ctr"/>
            <a:endParaRPr lang="ru-RU" sz="2200" b="1" u="sng" dirty="0" smtClean="0">
              <a:solidFill>
                <a:srgbClr val="663300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2021</a:t>
            </a:r>
          </a:p>
          <a:p>
            <a:pPr algn="ctr"/>
            <a:endParaRPr lang="ru-RU" sz="2400" b="1" dirty="0" smtClean="0">
              <a:solidFill>
                <a:srgbClr val="663300"/>
              </a:solidFill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44016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+mn-lt"/>
              </a:rPr>
              <a:t>Плакат воспитанницы был отправлен на областной конкурсе детского рисунка «Лес - наша жизнь» и награжден дипломом.  </a:t>
            </a:r>
            <a:endParaRPr lang="ru-RU" sz="2800" dirty="0">
              <a:latin typeface="+mn-lt"/>
            </a:endParaRPr>
          </a:p>
        </p:txBody>
      </p:sp>
      <p:pic>
        <p:nvPicPr>
          <p:cNvPr id="5" name="Содержимое 4" descr="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344" t="2564" r="1940"/>
          <a:stretch>
            <a:fillRect/>
          </a:stretch>
        </p:blipFill>
        <p:spPr>
          <a:xfrm>
            <a:off x="755576" y="1556792"/>
            <a:ext cx="4087982" cy="2736304"/>
          </a:xfrm>
        </p:spPr>
      </p:pic>
      <p:pic>
        <p:nvPicPr>
          <p:cNvPr id="7" name="Содержимое 6" descr="п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776" t="4144" r="5002" b="2095"/>
          <a:stretch>
            <a:fillRect/>
          </a:stretch>
        </p:blipFill>
        <p:spPr>
          <a:xfrm>
            <a:off x="5364088" y="792236"/>
            <a:ext cx="2808312" cy="3716884"/>
          </a:xfrm>
        </p:spPr>
      </p:pic>
      <p:sp>
        <p:nvSpPr>
          <p:cNvPr id="6" name="TextBox 5"/>
          <p:cNvSpPr txBox="1"/>
          <p:nvPr/>
        </p:nvSpPr>
        <p:spPr>
          <a:xfrm>
            <a:off x="2339752" y="26064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 этап – рефлексивный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МКДОУ </a:t>
            </a:r>
            <a:r>
              <a:rPr lang="ru-RU" sz="3200" dirty="0" err="1" smtClean="0">
                <a:latin typeface="+mn-lt"/>
              </a:rPr>
              <a:t>д</a:t>
            </a:r>
            <a:r>
              <a:rPr lang="ru-RU" sz="3200" dirty="0" smtClean="0">
                <a:latin typeface="+mn-lt"/>
              </a:rPr>
              <a:t>/с «Родничок», группа «Звёздочки»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941168"/>
            <a:ext cx="806489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Наш адрес:</a:t>
            </a:r>
            <a:endParaRPr lang="ru-RU" sz="2000" dirty="0" smtClean="0"/>
          </a:p>
          <a:p>
            <a:r>
              <a:rPr lang="ru-RU" sz="2000" dirty="0" smtClean="0"/>
              <a:t>613155 г.Слободской Кировская обл.,    </a:t>
            </a:r>
            <a:r>
              <a:rPr lang="ru-RU" sz="2000" dirty="0" err="1" smtClean="0"/>
              <a:t>ул.Корто</a:t>
            </a:r>
            <a:r>
              <a:rPr lang="ru-RU" sz="2000" dirty="0" smtClean="0"/>
              <a:t>, 12</a:t>
            </a:r>
          </a:p>
          <a:p>
            <a:r>
              <a:rPr lang="ru-RU" sz="2000" dirty="0" smtClean="0"/>
              <a:t>E–</a:t>
            </a:r>
            <a:r>
              <a:rPr lang="ru-RU" sz="2000" dirty="0" err="1" smtClean="0"/>
              <a:t>mail</a:t>
            </a:r>
            <a:r>
              <a:rPr lang="ru-RU" sz="2000" dirty="0" smtClean="0"/>
              <a:t>: – </a:t>
            </a:r>
            <a:r>
              <a:rPr lang="ru-RU" sz="2000" u="sng" dirty="0" smtClean="0">
                <a:hlinkClick r:id="rId2"/>
              </a:rPr>
              <a:t>dsrodnichok43@yandex.ru</a:t>
            </a:r>
            <a:endParaRPr lang="ru-RU" sz="2000" u="sng" dirty="0" smtClean="0"/>
          </a:p>
          <a:p>
            <a:endParaRPr lang="ru-RU" sz="2000" u="sng" dirty="0" smtClean="0"/>
          </a:p>
          <a:p>
            <a:r>
              <a:rPr lang="ru-RU" sz="1100" i="1" smtClean="0"/>
              <a:t>Шаблон презентации взят из открытых и</a:t>
            </a:r>
            <a:r>
              <a:rPr lang="ru-RU" sz="1100" i="1" smtClean="0">
                <a:solidFill>
                  <a:schemeClr val="bg2">
                    <a:lumMod val="10000"/>
                  </a:schemeClr>
                </a:solidFill>
              </a:rPr>
              <a:t>сточников сети Интернет</a:t>
            </a:r>
            <a:endParaRPr lang="ru-RU" sz="1100" i="1" u="sng" smtClean="0"/>
          </a:p>
          <a:p>
            <a:r>
              <a:rPr lang="ru-RU" sz="2000" u="sng" smtClean="0"/>
              <a:t> </a:t>
            </a:r>
            <a:endParaRPr lang="ru-RU" sz="2000" smtClean="0"/>
          </a:p>
          <a:p>
            <a:endParaRPr lang="ru-RU" dirty="0"/>
          </a:p>
        </p:txBody>
      </p:sp>
      <p:pic>
        <p:nvPicPr>
          <p:cNvPr id="6" name="Содержимое 5" descr="IMG_20210513_1008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5697959" cy="422472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Users\Родничок\Desktop\qCuvGrGhj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098747" cy="2592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52936"/>
            <a:ext cx="835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Наш  детский сад находится на окраине города в лесной зоне. Ежегодно весной мы организовываем субботники по уборке территории детского сада и прилегающей территории.</a:t>
            </a:r>
          </a:p>
          <a:p>
            <a:pPr algn="just"/>
            <a:r>
              <a:rPr lang="ru-RU" sz="2400" dirty="0" smtClean="0"/>
              <a:t>Весной 2021 года был организован экологический рейд который мы назвали «Маршрут «Чистые тропинки», </a:t>
            </a:r>
            <a:r>
              <a:rPr lang="ru-RU" sz="2400" dirty="0" smtClean="0">
                <a:solidFill>
                  <a:prstClr val="black"/>
                </a:solidFill>
              </a:rPr>
              <a:t>с</a:t>
            </a:r>
            <a:r>
              <a:rPr lang="ru-RU" sz="2400" dirty="0" smtClean="0"/>
              <a:t>  детьми с ОВЗ старшего дошкольного возраста за пределы детского сада по микрорайону, на территории которого находится организация.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Цель:</a:t>
            </a:r>
            <a:r>
              <a:rPr lang="ru-RU" sz="2800" dirty="0" smtClean="0"/>
              <a:t> формирование основы экологической культуры у детей дошкольного возраста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Идея:</a:t>
            </a:r>
            <a:r>
              <a:rPr lang="ru-RU" sz="2800" dirty="0" smtClean="0"/>
              <a:t> показать роль человека в загрязнении окружающей среды, определить вклад, который могли бы внести ребята детского сада  в решение этой проблемы.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Участники: </a:t>
            </a:r>
            <a:r>
              <a:rPr lang="ru-RU" sz="2800" dirty="0" smtClean="0"/>
              <a:t>взрослые – 3 человека, дети – 9 человек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Срок: </a:t>
            </a:r>
            <a:r>
              <a:rPr lang="ru-RU" sz="2800" dirty="0" smtClean="0"/>
              <a:t>апрель-май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Этапы мероприятия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 1 этап – исследовательский</a:t>
            </a:r>
            <a:r>
              <a:rPr lang="ru-RU" sz="2800" dirty="0" smtClean="0"/>
              <a:t> </a:t>
            </a:r>
          </a:p>
          <a:p>
            <a:pPr algn="just"/>
            <a:r>
              <a:rPr lang="ru-RU" sz="2800" u="sng" dirty="0" smtClean="0"/>
              <a:t>Задачи</a:t>
            </a:r>
            <a:r>
              <a:rPr lang="ru-RU" sz="2800" dirty="0" smtClean="0"/>
              <a:t>: Привлечь внимание детей к проблеме загрязнения окружающей среды мусором по вине человека.</a:t>
            </a:r>
          </a:p>
          <a:p>
            <a:pPr algn="just"/>
            <a:r>
              <a:rPr lang="ru-RU" sz="2800" u="sng" dirty="0" smtClean="0"/>
              <a:t>Мероприятия:</a:t>
            </a:r>
          </a:p>
          <a:p>
            <a:r>
              <a:rPr lang="ru-RU" sz="2800" dirty="0" smtClean="0"/>
              <a:t>1.Осмотр территории около детского сада и прилегающих многоэтажных домов.</a:t>
            </a:r>
          </a:p>
          <a:p>
            <a:r>
              <a:rPr lang="ru-RU" sz="2800" dirty="0" smtClean="0"/>
              <a:t>2. Определение характера встречающегося бытового мусора: пластиковые бутылки, фантики, бутылки, коробки, пакеты, одноразовые маски</a:t>
            </a:r>
          </a:p>
          <a:p>
            <a:r>
              <a:rPr lang="ru-RU" sz="2800" dirty="0" smtClean="0"/>
              <a:t>3. </a:t>
            </a:r>
            <a:r>
              <a:rPr lang="ru-RU" sz="2800" dirty="0" err="1" smtClean="0"/>
              <a:t>Фотофиксация</a:t>
            </a:r>
            <a:r>
              <a:rPr lang="ru-RU" sz="2800" dirty="0" smtClean="0"/>
              <a:t> увиденного.</a:t>
            </a:r>
          </a:p>
          <a:p>
            <a:r>
              <a:rPr lang="ru-RU" sz="2800" dirty="0" smtClean="0"/>
              <a:t>4. Поиск путей решения проблемы</a:t>
            </a:r>
          </a:p>
          <a:p>
            <a:pPr algn="just"/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 этап –исследовательский  «Экскурсия по микрорайону»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Содержимое 7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040188" cy="3030141"/>
          </a:xfrm>
        </p:spPr>
      </p:pic>
      <p:pic>
        <p:nvPicPr>
          <p:cNvPr id="9" name="Содержимое 8" descr="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041775" cy="3031331"/>
          </a:xfrm>
        </p:spPr>
      </p:pic>
      <p:sp>
        <p:nvSpPr>
          <p:cNvPr id="6" name="TextBox 5"/>
          <p:cNvSpPr txBox="1"/>
          <p:nvPr/>
        </p:nvSpPr>
        <p:spPr>
          <a:xfrm>
            <a:off x="611560" y="3933056"/>
            <a:ext cx="81369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ходе экскурсии по микрорайону было обнаружено: 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Около многоэтажных домов валяется много пластикового мусора (бутылки, контейнеры, упаковки), стеклянные бутылки.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Около детского сада  - много фантиков от конфет, шоколада, коробки от сока.</a:t>
            </a:r>
          </a:p>
          <a:p>
            <a:pPr marL="342900" indent="-342900"/>
            <a:r>
              <a:rPr lang="ru-RU" sz="2200" dirty="0" smtClean="0"/>
              <a:t>Было решено собрать обнаруженный мусор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2 этап – практический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u="sng" dirty="0" smtClean="0"/>
              <a:t>Задачи</a:t>
            </a:r>
            <a:r>
              <a:rPr lang="ru-RU" sz="2800" dirty="0" smtClean="0"/>
              <a:t>: Учить соблюдать правила осознанного и мотивированного поведения в природе: не выбрасывать мусор на землю, донести до мусорного ящика, контейнера и т.д. </a:t>
            </a:r>
          </a:p>
          <a:p>
            <a:pPr algn="just"/>
            <a:r>
              <a:rPr lang="ru-RU" sz="2800" u="sng" dirty="0" smtClean="0"/>
              <a:t>Мероприятия:</a:t>
            </a:r>
          </a:p>
          <a:p>
            <a:pPr algn="just"/>
            <a:r>
              <a:rPr lang="ru-RU" sz="2800" dirty="0" smtClean="0"/>
              <a:t>1.Сбор бытового мусора за территорией детского сада</a:t>
            </a:r>
          </a:p>
          <a:p>
            <a:pPr algn="just"/>
            <a:r>
              <a:rPr lang="ru-RU" sz="2800" dirty="0" smtClean="0"/>
              <a:t>2.Выброс собранного бытового мусора в мусорные контейнеры</a:t>
            </a:r>
          </a:p>
          <a:p>
            <a:endParaRPr lang="ru-RU" sz="2800" dirty="0" smtClean="0"/>
          </a:p>
          <a:p>
            <a:pPr algn="just"/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 этап – практический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«Экологический рейд «Чистые тропинки»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Содержимое 9" descr="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040188" cy="3030141"/>
          </a:xfrm>
        </p:spPr>
      </p:pic>
      <p:sp>
        <p:nvSpPr>
          <p:cNvPr id="6" name="TextBox 5"/>
          <p:cNvSpPr txBox="1"/>
          <p:nvPr/>
        </p:nvSpPr>
        <p:spPr>
          <a:xfrm>
            <a:off x="611560" y="4221088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Экологический рейд был направлен на сбор мусора, обнаруженного во время экскурсии. Педагоги  собирали мусор, дети оказывали посильную помощь: держали мусорные мешки. </a:t>
            </a:r>
          </a:p>
          <a:p>
            <a:pPr algn="just"/>
            <a:r>
              <a:rPr lang="ru-RU" sz="2400" dirty="0" smtClean="0"/>
              <a:t>Весь собранный бытовой мусор был выброшен в мусорные контейнеры</a:t>
            </a:r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  <p:pic>
        <p:nvPicPr>
          <p:cNvPr id="8" name="Содержимое 8" descr="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039985" cy="302998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 этап – рефлексивный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363272" cy="1728192"/>
          </a:xfrm>
        </p:spPr>
        <p:txBody>
          <a:bodyPr>
            <a:noAutofit/>
          </a:bodyPr>
          <a:lstStyle/>
          <a:p>
            <a:endParaRPr lang="ru-RU" sz="2800" b="0" u="sng" dirty="0" smtClean="0"/>
          </a:p>
          <a:p>
            <a:endParaRPr lang="ru-RU" sz="2800" b="0" u="sng" dirty="0" smtClean="0"/>
          </a:p>
          <a:p>
            <a:endParaRPr lang="ru-RU" sz="2800" b="0" u="sng" dirty="0" smtClean="0"/>
          </a:p>
          <a:p>
            <a:endParaRPr lang="ru-RU" sz="2800" b="0" u="sng" dirty="0" smtClean="0"/>
          </a:p>
          <a:p>
            <a:endParaRPr lang="ru-RU" sz="2800" b="0" u="sng" dirty="0" smtClean="0"/>
          </a:p>
          <a:p>
            <a:endParaRPr lang="ru-RU" sz="2800" b="0" u="sng" dirty="0" smtClean="0"/>
          </a:p>
          <a:p>
            <a:pPr marL="457200" indent="-457200" algn="just"/>
            <a:endParaRPr lang="ru-RU" b="0" dirty="0" smtClean="0"/>
          </a:p>
        </p:txBody>
      </p:sp>
      <p:pic>
        <p:nvPicPr>
          <p:cNvPr id="11" name="Содержимое 10" descr="IMG_20210513_0936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2562718" cy="3456384"/>
          </a:xfrm>
        </p:spPr>
      </p:pic>
      <p:pic>
        <p:nvPicPr>
          <p:cNvPr id="15" name="Содержимое 14" descr="IMG_20210513_091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2592288" cy="3496266"/>
          </a:xfrm>
        </p:spPr>
      </p:pic>
      <p:pic>
        <p:nvPicPr>
          <p:cNvPr id="6" name="Содержимое 6" descr="IMG_20210513_095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068960"/>
            <a:ext cx="2592288" cy="3496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5" y="620688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Задачи</a:t>
            </a:r>
            <a:r>
              <a:rPr lang="ru-RU" sz="2400" dirty="0" smtClean="0"/>
              <a:t>: Закрепить полученные знания. Дать понятие «Экологический плакат», для чего он  используются.</a:t>
            </a:r>
          </a:p>
          <a:p>
            <a:pPr algn="just"/>
            <a:r>
              <a:rPr lang="ru-RU" sz="2400" u="sng" dirty="0" smtClean="0"/>
              <a:t>Мероприятия:</a:t>
            </a:r>
          </a:p>
          <a:p>
            <a:pPr algn="just"/>
            <a:r>
              <a:rPr lang="ru-RU" sz="2400" dirty="0" smtClean="0"/>
              <a:t>1.Создание карты-плаката «Маршрут «Чистые тропинки»</a:t>
            </a:r>
          </a:p>
          <a:p>
            <a:pPr algn="just"/>
            <a:r>
              <a:rPr lang="ru-RU" sz="2400" dirty="0" smtClean="0"/>
              <a:t>2. Участие в Областном конкурсе детского рисунка «</a:t>
            </a:r>
            <a:r>
              <a:rPr lang="ru-RU" sz="2400" dirty="0" smtClean="0"/>
              <a:t>Лес - наша </a:t>
            </a:r>
            <a:r>
              <a:rPr lang="ru-RU" sz="2400" dirty="0" smtClean="0"/>
              <a:t>жизнь»</a:t>
            </a:r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 этап – рефлексивный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Содержимое 9" descr="IMG_20210513_1007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t="16365" b="12573"/>
          <a:stretch>
            <a:fillRect/>
          </a:stretch>
        </p:blipFill>
        <p:spPr>
          <a:xfrm>
            <a:off x="1331640" y="1052736"/>
            <a:ext cx="6696744" cy="3528392"/>
          </a:xfrm>
        </p:spPr>
      </p:pic>
      <p:sp>
        <p:nvSpPr>
          <p:cNvPr id="12" name="TextBox 11"/>
          <p:cNvSpPr txBox="1"/>
          <p:nvPr/>
        </p:nvSpPr>
        <p:spPr>
          <a:xfrm>
            <a:off x="251520" y="4581128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sz="2400" dirty="0" smtClean="0"/>
              <a:t>Плакат - опосредованное средство обучения и воспитания детей,</a:t>
            </a:r>
          </a:p>
          <a:p>
            <a:pPr marL="457200" indent="-457200" algn="just"/>
            <a:r>
              <a:rPr lang="ru-RU" sz="2400" dirty="0" smtClean="0"/>
              <a:t>поэтому с целью закрепления полученных знаний была создана</a:t>
            </a:r>
          </a:p>
          <a:p>
            <a:pPr marL="457200" indent="-457200" algn="just"/>
            <a:r>
              <a:rPr lang="ru-RU" sz="2400" dirty="0" smtClean="0"/>
              <a:t>карта - плакат  как система опорных сигналов по формированию</a:t>
            </a:r>
          </a:p>
          <a:p>
            <a:pPr marL="457200" indent="-457200" algn="just"/>
            <a:r>
              <a:rPr lang="ru-RU" sz="2400" dirty="0" smtClean="0"/>
              <a:t>экологических представлений и основ экологической культуры у</a:t>
            </a:r>
          </a:p>
          <a:p>
            <a:pPr marL="457200" indent="-457200" algn="just"/>
            <a:r>
              <a:rPr lang="ru-RU" sz="2400" dirty="0" smtClean="0"/>
              <a:t>детей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374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Этапы мероприятия </vt:lpstr>
      <vt:lpstr>1 этап –исследовательский  «Экскурсия по микрорайону» </vt:lpstr>
      <vt:lpstr>2 этап – практический</vt:lpstr>
      <vt:lpstr>2 этап – практический «Экологический рейд «Чистые тропинки»</vt:lpstr>
      <vt:lpstr>  3 этап – рефлексивный  </vt:lpstr>
      <vt:lpstr>3 этап – рефлексивный</vt:lpstr>
      <vt:lpstr>Плакат воспитанницы был отправлен на областной конкурсе детского рисунка «Лес - наша жизнь» и награжден дипломом.  </vt:lpstr>
      <vt:lpstr>МКДОУ д/с «Родничок», группа «Звёздочки»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Родничок</cp:lastModifiedBy>
  <cp:revision>147</cp:revision>
  <dcterms:created xsi:type="dcterms:W3CDTF">2013-08-23T08:38:35Z</dcterms:created>
  <dcterms:modified xsi:type="dcterms:W3CDTF">2021-08-24T09:16:24Z</dcterms:modified>
</cp:coreProperties>
</file>