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7" r:id="rId4"/>
    <p:sldId id="259" r:id="rId5"/>
    <p:sldId id="258" r:id="rId6"/>
    <p:sldId id="261" r:id="rId7"/>
    <p:sldId id="262" r:id="rId8"/>
    <p:sldId id="264" r:id="rId9"/>
    <p:sldId id="263" r:id="rId10"/>
    <p:sldId id="265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06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95042-55E3-4638-A836-419C8813F8B7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E4020-D3C7-4680-9EB8-5377CF6CB9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95042-55E3-4638-A836-419C8813F8B7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E4020-D3C7-4680-9EB8-5377CF6CB9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95042-55E3-4638-A836-419C8813F8B7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E4020-D3C7-4680-9EB8-5377CF6CB9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95042-55E3-4638-A836-419C8813F8B7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E4020-D3C7-4680-9EB8-5377CF6CB9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95042-55E3-4638-A836-419C8813F8B7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E4020-D3C7-4680-9EB8-5377CF6CB9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95042-55E3-4638-A836-419C8813F8B7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E4020-D3C7-4680-9EB8-5377CF6CB9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95042-55E3-4638-A836-419C8813F8B7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E4020-D3C7-4680-9EB8-5377CF6CB9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95042-55E3-4638-A836-419C8813F8B7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E4020-D3C7-4680-9EB8-5377CF6CB9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95042-55E3-4638-A836-419C8813F8B7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E4020-D3C7-4680-9EB8-5377CF6CB9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95042-55E3-4638-A836-419C8813F8B7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E4020-D3C7-4680-9EB8-5377CF6CB9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95042-55E3-4638-A836-419C8813F8B7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E4020-D3C7-4680-9EB8-5377CF6CB9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95042-55E3-4638-A836-419C8813F8B7}" type="datetimeFigureOut">
              <a:rPr lang="ru-RU" smtClean="0"/>
              <a:pPr/>
              <a:t>12.03.2021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E4020-D3C7-4680-9EB8-5377CF6CB94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4285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 Antiqua" pitchFamily="18" charset="0"/>
              </a:rPr>
              <a:t>МКУК «ЦБС» города Кирово-Чепецка</a:t>
            </a:r>
          </a:p>
          <a:p>
            <a:pPr algn="ctr"/>
            <a:r>
              <a:rPr lang="ru-RU" b="1" dirty="0" smtClean="0">
                <a:latin typeface="Book Antiqua" pitchFamily="18" charset="0"/>
              </a:rPr>
              <a:t>Библиотека им. Д.С. Лихачёва</a:t>
            </a:r>
            <a:endParaRPr lang="ru-RU" b="1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1500174"/>
            <a:ext cx="8786874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 ТКО – </a:t>
            </a:r>
          </a:p>
          <a:p>
            <a:pPr algn="ctr"/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виртуальном формате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28652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Book Antiqua" pitchFamily="18" charset="0"/>
              </a:rPr>
              <a:t>Кирово-Чепецк, 2021</a:t>
            </a:r>
            <a:endParaRPr lang="ru-RU" sz="1600" b="1" dirty="0"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/>
          <a:srcRect l="44348" t="21143" r="14170" b="19105"/>
          <a:stretch>
            <a:fillRect/>
          </a:stretch>
        </p:blipFill>
        <p:spPr bwMode="auto">
          <a:xfrm>
            <a:off x="214282" y="214290"/>
            <a:ext cx="4357718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/>
          <a:srcRect l="44348" t="22981" r="14170" b="12671"/>
          <a:stretch>
            <a:fillRect/>
          </a:stretch>
        </p:blipFill>
        <p:spPr bwMode="auto">
          <a:xfrm>
            <a:off x="4714876" y="2357430"/>
            <a:ext cx="4214842" cy="420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000108"/>
            <a:ext cx="202414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1791" t="19170" r="23731" b="20926"/>
          <a:stretch>
            <a:fillRect/>
          </a:stretch>
        </p:blipFill>
        <p:spPr bwMode="auto">
          <a:xfrm>
            <a:off x="3643306" y="428604"/>
            <a:ext cx="171451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C:\Documents and Settings\User\Рабочий стол\tild6163-3862-4465-a230-666131653663__74152-icons-media-li.png"/>
          <p:cNvPicPr/>
          <p:nvPr/>
        </p:nvPicPr>
        <p:blipFill>
          <a:blip r:embed="rId5" cstate="print"/>
          <a:srcRect l="6583" t="5956" r="7523" b="5329"/>
          <a:stretch>
            <a:fillRect/>
          </a:stretch>
        </p:blipFill>
        <p:spPr bwMode="auto">
          <a:xfrm>
            <a:off x="6143636" y="1071546"/>
            <a:ext cx="178595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10" y="3357562"/>
            <a:ext cx="7858148" cy="2591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 l="44822" t="7721" r="14550" b="22059"/>
          <a:stretch>
            <a:fillRect/>
          </a:stretch>
        </p:blipFill>
        <p:spPr bwMode="auto">
          <a:xfrm>
            <a:off x="1571604" y="500042"/>
            <a:ext cx="6215106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/>
          <a:srcRect l="44592" t="26471" r="14400" b="19485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/>
          <a:srcRect l="45742" t="13419" r="23932" b="8272"/>
          <a:stretch>
            <a:fillRect/>
          </a:stretch>
        </p:blipFill>
        <p:spPr bwMode="auto">
          <a:xfrm>
            <a:off x="2428860" y="142852"/>
            <a:ext cx="4214842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/>
          <a:srcRect l="44588" t="18015" r="14515" b="4574"/>
          <a:stretch>
            <a:fillRect/>
          </a:stretch>
        </p:blipFill>
        <p:spPr bwMode="auto">
          <a:xfrm>
            <a:off x="142844" y="571480"/>
            <a:ext cx="4357718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/>
          <a:srcRect l="44133" t="12868" r="14055" b="7721"/>
          <a:stretch>
            <a:fillRect/>
          </a:stretch>
        </p:blipFill>
        <p:spPr bwMode="auto">
          <a:xfrm>
            <a:off x="4643438" y="571480"/>
            <a:ext cx="4357718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/>
          <a:srcRect l="44363" t="14522" r="13940" b="17831"/>
          <a:stretch>
            <a:fillRect/>
          </a:stretch>
        </p:blipFill>
        <p:spPr bwMode="auto">
          <a:xfrm>
            <a:off x="214282" y="785794"/>
            <a:ext cx="4929222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/>
          <a:srcRect l="44485" t="17647" r="16690" b="4044"/>
          <a:stretch>
            <a:fillRect/>
          </a:stretch>
        </p:blipFill>
        <p:spPr bwMode="auto">
          <a:xfrm>
            <a:off x="5286380" y="785794"/>
            <a:ext cx="364333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/>
          <a:srcRect l="44363" t="16544" r="14732" b="5147"/>
          <a:stretch>
            <a:fillRect/>
          </a:stretch>
        </p:blipFill>
        <p:spPr bwMode="auto">
          <a:xfrm>
            <a:off x="1000100" y="1"/>
            <a:ext cx="7215206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4929222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3214686"/>
            <a:ext cx="492922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/>
          <a:srcRect l="44708" t="22059" r="14629" b="13603"/>
          <a:stretch>
            <a:fillRect/>
          </a:stretch>
        </p:blipFill>
        <p:spPr bwMode="auto">
          <a:xfrm>
            <a:off x="4357686" y="2214554"/>
            <a:ext cx="4643470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4"/>
          <a:srcRect l="44363" t="17463" r="15089" b="7904"/>
          <a:stretch>
            <a:fillRect/>
          </a:stretch>
        </p:blipFill>
        <p:spPr bwMode="auto">
          <a:xfrm>
            <a:off x="214282" y="285728"/>
            <a:ext cx="4000528" cy="5466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21</Words>
  <Application>Microsoft Office PowerPoint</Application>
  <PresentationFormat>Экран (4:3)</PresentationFormat>
  <Paragraphs>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13</cp:revision>
  <dcterms:created xsi:type="dcterms:W3CDTF">2021-03-12T09:24:13Z</dcterms:created>
  <dcterms:modified xsi:type="dcterms:W3CDTF">2021-03-12T11:03:55Z</dcterms:modified>
</cp:coreProperties>
</file>