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8" r:id="rId4"/>
    <p:sldId id="293" r:id="rId5"/>
    <p:sldId id="294" r:id="rId6"/>
    <p:sldId id="292" r:id="rId7"/>
    <p:sldId id="290" r:id="rId8"/>
    <p:sldId id="291" r:id="rId9"/>
    <p:sldId id="296" r:id="rId10"/>
    <p:sldId id="295" r:id="rId11"/>
    <p:sldId id="285" r:id="rId12"/>
    <p:sldId id="281" r:id="rId13"/>
    <p:sldId id="28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00"/>
    <a:srgbClr val="45A009"/>
    <a:srgbClr val="126824"/>
    <a:srgbClr val="FF6600"/>
    <a:srgbClr val="FFC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596D-9327-41DC-AB8A-3153D8A2A4C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D6C5-81C8-461D-AA9F-7EB19340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6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596D-9327-41DC-AB8A-3153D8A2A4C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D6C5-81C8-461D-AA9F-7EB19340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7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596D-9327-41DC-AB8A-3153D8A2A4C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D6C5-81C8-461D-AA9F-7EB19340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3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596D-9327-41DC-AB8A-3153D8A2A4C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D6C5-81C8-461D-AA9F-7EB19340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596D-9327-41DC-AB8A-3153D8A2A4C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D6C5-81C8-461D-AA9F-7EB19340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596D-9327-41DC-AB8A-3153D8A2A4C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D6C5-81C8-461D-AA9F-7EB19340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0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596D-9327-41DC-AB8A-3153D8A2A4C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D6C5-81C8-461D-AA9F-7EB19340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596D-9327-41DC-AB8A-3153D8A2A4C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D6C5-81C8-461D-AA9F-7EB19340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1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596D-9327-41DC-AB8A-3153D8A2A4C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D6C5-81C8-461D-AA9F-7EB19340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596D-9327-41DC-AB8A-3153D8A2A4C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D6C5-81C8-461D-AA9F-7EB19340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596D-9327-41DC-AB8A-3153D8A2A4C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D6C5-81C8-461D-AA9F-7EB19340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4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596D-9327-41DC-AB8A-3153D8A2A4C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DD6C5-81C8-461D-AA9F-7EB19340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0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3363" y="2134540"/>
            <a:ext cx="97866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rgbClr val="45A009"/>
                </a:solidFill>
              </a:rPr>
              <a:t>Презентация проекта</a:t>
            </a:r>
            <a:endParaRPr lang="ru-RU" sz="8000" b="1" cap="none" spc="0" dirty="0">
              <a:ln/>
              <a:solidFill>
                <a:srgbClr val="45A00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35" y="2495979"/>
            <a:ext cx="6252038" cy="3917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72" y="306526"/>
            <a:ext cx="2806621" cy="9858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4" y="132167"/>
            <a:ext cx="1364463" cy="1364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39" y="321321"/>
            <a:ext cx="2337793" cy="9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71557" y="-76365"/>
            <a:ext cx="66933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ru-RU" sz="4800" b="1" dirty="0" smtClean="0">
                <a:ln/>
                <a:solidFill>
                  <a:srgbClr val="45A009"/>
                </a:solidFill>
              </a:rPr>
              <a:t>На что тратим средства?</a:t>
            </a:r>
            <a:endParaRPr lang="ru-RU" sz="4800" b="1" cap="none" spc="0" dirty="0">
              <a:ln/>
              <a:solidFill>
                <a:srgbClr val="45A00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2144" y="5317129"/>
            <a:ext cx="8858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ремонт,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модернизации общего имущества и благоустройства мест общего пользования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прилегающей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</a:t>
            </a:r>
            <a:endParaRPr lang="ru-RU" sz="2400" dirty="0"/>
          </a:p>
        </p:txBody>
      </p:sp>
      <p:pic>
        <p:nvPicPr>
          <p:cNvPr id="11270" name="Picture 6" descr="http://ds-tdsk.ru/upload/iblock/413/41394c53eaaf6b750c16221135abfa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97" y="951542"/>
            <a:ext cx="7141350" cy="401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14749" y="0"/>
            <a:ext cx="53668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ru-RU" sz="4800" b="1" dirty="0" smtClean="0">
                <a:ln/>
                <a:solidFill>
                  <a:srgbClr val="45A009"/>
                </a:solidFill>
              </a:rPr>
              <a:t>Статистика проекта</a:t>
            </a:r>
            <a:endParaRPr lang="ru-RU" sz="4800" b="1" cap="none" spc="0" dirty="0">
              <a:ln/>
              <a:solidFill>
                <a:srgbClr val="45A00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71" y="289374"/>
            <a:ext cx="5143500" cy="635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674220" y="970268"/>
            <a:ext cx="4256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45A009"/>
                </a:solidFill>
              </a:rPr>
              <a:t>Сайт </a:t>
            </a:r>
            <a:r>
              <a:rPr lang="ru-RU" sz="3600" dirty="0" smtClean="0">
                <a:solidFill>
                  <a:srgbClr val="45A009"/>
                </a:solidFill>
              </a:rPr>
              <a:t>экососеди.рф</a:t>
            </a:r>
          </a:p>
          <a:p>
            <a:r>
              <a:rPr lang="ru-RU" sz="3600" dirty="0" smtClean="0">
                <a:solidFill>
                  <a:srgbClr val="45A009"/>
                </a:solidFill>
              </a:rPr>
              <a:t>Раздел «Статистика»</a:t>
            </a:r>
            <a:endParaRPr lang="ru-RU" sz="3600" dirty="0">
              <a:solidFill>
                <a:srgbClr val="45A009"/>
              </a:solidFill>
            </a:endParaRPr>
          </a:p>
        </p:txBody>
      </p:sp>
      <p:pic>
        <p:nvPicPr>
          <p:cNvPr id="8" name="Picture 2" descr="https://sun9-48.userapi.com/c857520/v857520267/8e0d6/FtjPZgQiYu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3917" r="12173" b="64770"/>
          <a:stretch/>
        </p:blipFill>
        <p:spPr bwMode="auto">
          <a:xfrm>
            <a:off x="6139786" y="2569987"/>
            <a:ext cx="5589760" cy="1303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лилиния 8"/>
          <p:cNvSpPr/>
          <p:nvPr/>
        </p:nvSpPr>
        <p:spPr>
          <a:xfrm>
            <a:off x="10067078" y="3329238"/>
            <a:ext cx="1314526" cy="273446"/>
          </a:xfrm>
          <a:custGeom>
            <a:avLst/>
            <a:gdLst>
              <a:gd name="connsiteX0" fmla="*/ 925033 w 1626782"/>
              <a:gd name="connsiteY0" fmla="*/ 138223 h 797442"/>
              <a:gd name="connsiteX1" fmla="*/ 786809 w 1626782"/>
              <a:gd name="connsiteY1" fmla="*/ 85060 h 797442"/>
              <a:gd name="connsiteX2" fmla="*/ 680484 w 1626782"/>
              <a:gd name="connsiteY2" fmla="*/ 63795 h 797442"/>
              <a:gd name="connsiteX3" fmla="*/ 648586 w 1626782"/>
              <a:gd name="connsiteY3" fmla="*/ 53163 h 797442"/>
              <a:gd name="connsiteX4" fmla="*/ 563526 w 1626782"/>
              <a:gd name="connsiteY4" fmla="*/ 42530 h 797442"/>
              <a:gd name="connsiteX5" fmla="*/ 489098 w 1626782"/>
              <a:gd name="connsiteY5" fmla="*/ 31898 h 797442"/>
              <a:gd name="connsiteX6" fmla="*/ 223284 w 1626782"/>
              <a:gd name="connsiteY6" fmla="*/ 42530 h 797442"/>
              <a:gd name="connsiteX7" fmla="*/ 159489 w 1626782"/>
              <a:gd name="connsiteY7" fmla="*/ 63795 h 797442"/>
              <a:gd name="connsiteX8" fmla="*/ 127591 w 1626782"/>
              <a:gd name="connsiteY8" fmla="*/ 74428 h 797442"/>
              <a:gd name="connsiteX9" fmla="*/ 106326 w 1626782"/>
              <a:gd name="connsiteY9" fmla="*/ 106326 h 797442"/>
              <a:gd name="connsiteX10" fmla="*/ 63795 w 1626782"/>
              <a:gd name="connsiteY10" fmla="*/ 148856 h 797442"/>
              <a:gd name="connsiteX11" fmla="*/ 42530 w 1626782"/>
              <a:gd name="connsiteY11" fmla="*/ 212651 h 797442"/>
              <a:gd name="connsiteX12" fmla="*/ 31898 w 1626782"/>
              <a:gd name="connsiteY12" fmla="*/ 244549 h 797442"/>
              <a:gd name="connsiteX13" fmla="*/ 21265 w 1626782"/>
              <a:gd name="connsiteY13" fmla="*/ 276447 h 797442"/>
              <a:gd name="connsiteX14" fmla="*/ 0 w 1626782"/>
              <a:gd name="connsiteY14" fmla="*/ 372140 h 797442"/>
              <a:gd name="connsiteX15" fmla="*/ 10633 w 1626782"/>
              <a:gd name="connsiteY15" fmla="*/ 616688 h 797442"/>
              <a:gd name="connsiteX16" fmla="*/ 21265 w 1626782"/>
              <a:gd name="connsiteY16" fmla="*/ 648586 h 797442"/>
              <a:gd name="connsiteX17" fmla="*/ 53163 w 1626782"/>
              <a:gd name="connsiteY17" fmla="*/ 669851 h 797442"/>
              <a:gd name="connsiteX18" fmla="*/ 148856 w 1626782"/>
              <a:gd name="connsiteY18" fmla="*/ 744279 h 797442"/>
              <a:gd name="connsiteX19" fmla="*/ 212651 w 1626782"/>
              <a:gd name="connsiteY19" fmla="*/ 765544 h 797442"/>
              <a:gd name="connsiteX20" fmla="*/ 297712 w 1626782"/>
              <a:gd name="connsiteY20" fmla="*/ 786809 h 797442"/>
              <a:gd name="connsiteX21" fmla="*/ 563526 w 1626782"/>
              <a:gd name="connsiteY21" fmla="*/ 797442 h 797442"/>
              <a:gd name="connsiteX22" fmla="*/ 1180214 w 1626782"/>
              <a:gd name="connsiteY22" fmla="*/ 786809 h 797442"/>
              <a:gd name="connsiteX23" fmla="*/ 1275907 w 1626782"/>
              <a:gd name="connsiteY23" fmla="*/ 776177 h 797442"/>
              <a:gd name="connsiteX24" fmla="*/ 1382233 w 1626782"/>
              <a:gd name="connsiteY24" fmla="*/ 733647 h 797442"/>
              <a:gd name="connsiteX25" fmla="*/ 1456661 w 1626782"/>
              <a:gd name="connsiteY25" fmla="*/ 712381 h 797442"/>
              <a:gd name="connsiteX26" fmla="*/ 1499191 w 1626782"/>
              <a:gd name="connsiteY26" fmla="*/ 691116 h 797442"/>
              <a:gd name="connsiteX27" fmla="*/ 1562986 w 1626782"/>
              <a:gd name="connsiteY27" fmla="*/ 648586 h 797442"/>
              <a:gd name="connsiteX28" fmla="*/ 1573619 w 1626782"/>
              <a:gd name="connsiteY28" fmla="*/ 616688 h 797442"/>
              <a:gd name="connsiteX29" fmla="*/ 1594884 w 1626782"/>
              <a:gd name="connsiteY29" fmla="*/ 584791 h 797442"/>
              <a:gd name="connsiteX30" fmla="*/ 1605516 w 1626782"/>
              <a:gd name="connsiteY30" fmla="*/ 531628 h 797442"/>
              <a:gd name="connsiteX31" fmla="*/ 1616149 w 1626782"/>
              <a:gd name="connsiteY31" fmla="*/ 499730 h 797442"/>
              <a:gd name="connsiteX32" fmla="*/ 1626782 w 1626782"/>
              <a:gd name="connsiteY32" fmla="*/ 457200 h 797442"/>
              <a:gd name="connsiteX33" fmla="*/ 1616149 w 1626782"/>
              <a:gd name="connsiteY33" fmla="*/ 255181 h 797442"/>
              <a:gd name="connsiteX34" fmla="*/ 1605516 w 1626782"/>
              <a:gd name="connsiteY34" fmla="*/ 223284 h 797442"/>
              <a:gd name="connsiteX35" fmla="*/ 1573619 w 1626782"/>
              <a:gd name="connsiteY35" fmla="*/ 191386 h 797442"/>
              <a:gd name="connsiteX36" fmla="*/ 1520456 w 1626782"/>
              <a:gd name="connsiteY36" fmla="*/ 138223 h 797442"/>
              <a:gd name="connsiteX37" fmla="*/ 1488558 w 1626782"/>
              <a:gd name="connsiteY37" fmla="*/ 106326 h 797442"/>
              <a:gd name="connsiteX38" fmla="*/ 1392865 w 1626782"/>
              <a:gd name="connsiteY38" fmla="*/ 42530 h 797442"/>
              <a:gd name="connsiteX39" fmla="*/ 1360968 w 1626782"/>
              <a:gd name="connsiteY39" fmla="*/ 21265 h 797442"/>
              <a:gd name="connsiteX40" fmla="*/ 1307805 w 1626782"/>
              <a:gd name="connsiteY40" fmla="*/ 0 h 797442"/>
              <a:gd name="connsiteX41" fmla="*/ 999461 w 1626782"/>
              <a:gd name="connsiteY41" fmla="*/ 10633 h 797442"/>
              <a:gd name="connsiteX42" fmla="*/ 871870 w 1626782"/>
              <a:gd name="connsiteY42" fmla="*/ 53163 h 797442"/>
              <a:gd name="connsiteX43" fmla="*/ 818707 w 1626782"/>
              <a:gd name="connsiteY43" fmla="*/ 63795 h 797442"/>
              <a:gd name="connsiteX44" fmla="*/ 723014 w 1626782"/>
              <a:gd name="connsiteY44" fmla="*/ 95693 h 797442"/>
              <a:gd name="connsiteX45" fmla="*/ 691116 w 1626782"/>
              <a:gd name="connsiteY45" fmla="*/ 106326 h 797442"/>
              <a:gd name="connsiteX46" fmla="*/ 552893 w 1626782"/>
              <a:gd name="connsiteY46" fmla="*/ 138223 h 797442"/>
              <a:gd name="connsiteX47" fmla="*/ 542261 w 1626782"/>
              <a:gd name="connsiteY47" fmla="*/ 138223 h 79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26782" h="797442">
                <a:moveTo>
                  <a:pt x="925033" y="138223"/>
                </a:moveTo>
                <a:cubicBezTo>
                  <a:pt x="878958" y="120502"/>
                  <a:pt x="835502" y="93175"/>
                  <a:pt x="786809" y="85060"/>
                </a:cubicBezTo>
                <a:cubicBezTo>
                  <a:pt x="736667" y="76703"/>
                  <a:pt x="724903" y="76486"/>
                  <a:pt x="680484" y="63795"/>
                </a:cubicBezTo>
                <a:cubicBezTo>
                  <a:pt x="669707" y="60716"/>
                  <a:pt x="659613" y="55168"/>
                  <a:pt x="648586" y="53163"/>
                </a:cubicBezTo>
                <a:cubicBezTo>
                  <a:pt x="620473" y="48052"/>
                  <a:pt x="591849" y="46306"/>
                  <a:pt x="563526" y="42530"/>
                </a:cubicBezTo>
                <a:lnTo>
                  <a:pt x="489098" y="31898"/>
                </a:lnTo>
                <a:cubicBezTo>
                  <a:pt x="400493" y="35442"/>
                  <a:pt x="311547" y="33989"/>
                  <a:pt x="223284" y="42530"/>
                </a:cubicBezTo>
                <a:cubicBezTo>
                  <a:pt x="200973" y="44689"/>
                  <a:pt x="180754" y="56707"/>
                  <a:pt x="159489" y="63795"/>
                </a:cubicBezTo>
                <a:lnTo>
                  <a:pt x="127591" y="74428"/>
                </a:lnTo>
                <a:cubicBezTo>
                  <a:pt x="120503" y="85061"/>
                  <a:pt x="114642" y="96624"/>
                  <a:pt x="106326" y="106326"/>
                </a:cubicBezTo>
                <a:cubicBezTo>
                  <a:pt x="93278" y="121548"/>
                  <a:pt x="74110" y="131664"/>
                  <a:pt x="63795" y="148856"/>
                </a:cubicBezTo>
                <a:cubicBezTo>
                  <a:pt x="52262" y="168077"/>
                  <a:pt x="49618" y="191386"/>
                  <a:pt x="42530" y="212651"/>
                </a:cubicBezTo>
                <a:lnTo>
                  <a:pt x="31898" y="244549"/>
                </a:lnTo>
                <a:cubicBezTo>
                  <a:pt x="28354" y="255182"/>
                  <a:pt x="23463" y="265457"/>
                  <a:pt x="21265" y="276447"/>
                </a:cubicBezTo>
                <a:cubicBezTo>
                  <a:pt x="7767" y="343939"/>
                  <a:pt x="15016" y="312077"/>
                  <a:pt x="0" y="372140"/>
                </a:cubicBezTo>
                <a:cubicBezTo>
                  <a:pt x="3544" y="453656"/>
                  <a:pt x="4375" y="535335"/>
                  <a:pt x="10633" y="616688"/>
                </a:cubicBezTo>
                <a:cubicBezTo>
                  <a:pt x="11493" y="627863"/>
                  <a:pt x="14264" y="639834"/>
                  <a:pt x="21265" y="648586"/>
                </a:cubicBezTo>
                <a:cubicBezTo>
                  <a:pt x="29248" y="658565"/>
                  <a:pt x="43346" y="661670"/>
                  <a:pt x="53163" y="669851"/>
                </a:cubicBezTo>
                <a:cubicBezTo>
                  <a:pt x="89859" y="700431"/>
                  <a:pt x="95110" y="726364"/>
                  <a:pt x="148856" y="744279"/>
                </a:cubicBezTo>
                <a:lnTo>
                  <a:pt x="212651" y="765544"/>
                </a:lnTo>
                <a:cubicBezTo>
                  <a:pt x="241803" y="775262"/>
                  <a:pt x="265630" y="784670"/>
                  <a:pt x="297712" y="786809"/>
                </a:cubicBezTo>
                <a:cubicBezTo>
                  <a:pt x="386191" y="792708"/>
                  <a:pt x="474921" y="793898"/>
                  <a:pt x="563526" y="797442"/>
                </a:cubicBezTo>
                <a:lnTo>
                  <a:pt x="1180214" y="786809"/>
                </a:lnTo>
                <a:cubicBezTo>
                  <a:pt x="1212294" y="785851"/>
                  <a:pt x="1244870" y="784345"/>
                  <a:pt x="1275907" y="776177"/>
                </a:cubicBezTo>
                <a:cubicBezTo>
                  <a:pt x="1312822" y="766463"/>
                  <a:pt x="1345201" y="742906"/>
                  <a:pt x="1382233" y="733647"/>
                </a:cubicBezTo>
                <a:cubicBezTo>
                  <a:pt x="1403816" y="728251"/>
                  <a:pt x="1435305" y="721534"/>
                  <a:pt x="1456661" y="712381"/>
                </a:cubicBezTo>
                <a:cubicBezTo>
                  <a:pt x="1471229" y="706137"/>
                  <a:pt x="1485600" y="699271"/>
                  <a:pt x="1499191" y="691116"/>
                </a:cubicBezTo>
                <a:cubicBezTo>
                  <a:pt x="1521106" y="677967"/>
                  <a:pt x="1562986" y="648586"/>
                  <a:pt x="1562986" y="648586"/>
                </a:cubicBezTo>
                <a:cubicBezTo>
                  <a:pt x="1566530" y="637953"/>
                  <a:pt x="1568607" y="626713"/>
                  <a:pt x="1573619" y="616688"/>
                </a:cubicBezTo>
                <a:cubicBezTo>
                  <a:pt x="1579334" y="605259"/>
                  <a:pt x="1590397" y="596756"/>
                  <a:pt x="1594884" y="584791"/>
                </a:cubicBezTo>
                <a:cubicBezTo>
                  <a:pt x="1601229" y="567870"/>
                  <a:pt x="1601133" y="549160"/>
                  <a:pt x="1605516" y="531628"/>
                </a:cubicBezTo>
                <a:cubicBezTo>
                  <a:pt x="1608234" y="520755"/>
                  <a:pt x="1613070" y="510507"/>
                  <a:pt x="1616149" y="499730"/>
                </a:cubicBezTo>
                <a:cubicBezTo>
                  <a:pt x="1620164" y="485679"/>
                  <a:pt x="1623238" y="471377"/>
                  <a:pt x="1626782" y="457200"/>
                </a:cubicBezTo>
                <a:cubicBezTo>
                  <a:pt x="1623238" y="389860"/>
                  <a:pt x="1622254" y="322337"/>
                  <a:pt x="1616149" y="255181"/>
                </a:cubicBezTo>
                <a:cubicBezTo>
                  <a:pt x="1615134" y="244019"/>
                  <a:pt x="1611733" y="232609"/>
                  <a:pt x="1605516" y="223284"/>
                </a:cubicBezTo>
                <a:cubicBezTo>
                  <a:pt x="1597175" y="210773"/>
                  <a:pt x="1583245" y="202938"/>
                  <a:pt x="1573619" y="191386"/>
                </a:cubicBezTo>
                <a:cubicBezTo>
                  <a:pt x="1502743" y="106333"/>
                  <a:pt x="1605509" y="209099"/>
                  <a:pt x="1520456" y="138223"/>
                </a:cubicBezTo>
                <a:cubicBezTo>
                  <a:pt x="1508904" y="128597"/>
                  <a:pt x="1500427" y="115558"/>
                  <a:pt x="1488558" y="106326"/>
                </a:cubicBezTo>
                <a:cubicBezTo>
                  <a:pt x="1488538" y="106310"/>
                  <a:pt x="1408825" y="53170"/>
                  <a:pt x="1392865" y="42530"/>
                </a:cubicBezTo>
                <a:cubicBezTo>
                  <a:pt x="1382233" y="35442"/>
                  <a:pt x="1372833" y="26011"/>
                  <a:pt x="1360968" y="21265"/>
                </a:cubicBezTo>
                <a:lnTo>
                  <a:pt x="1307805" y="0"/>
                </a:lnTo>
                <a:cubicBezTo>
                  <a:pt x="1205024" y="3544"/>
                  <a:pt x="1101967" y="2322"/>
                  <a:pt x="999461" y="10633"/>
                </a:cubicBezTo>
                <a:cubicBezTo>
                  <a:pt x="882613" y="20107"/>
                  <a:pt x="949440" y="27307"/>
                  <a:pt x="871870" y="53163"/>
                </a:cubicBezTo>
                <a:cubicBezTo>
                  <a:pt x="854725" y="58878"/>
                  <a:pt x="836428" y="60251"/>
                  <a:pt x="818707" y="63795"/>
                </a:cubicBezTo>
                <a:cubicBezTo>
                  <a:pt x="763210" y="100792"/>
                  <a:pt x="808965" y="76592"/>
                  <a:pt x="723014" y="95693"/>
                </a:cubicBezTo>
                <a:cubicBezTo>
                  <a:pt x="712073" y="98124"/>
                  <a:pt x="701929" y="103377"/>
                  <a:pt x="691116" y="106326"/>
                </a:cubicBezTo>
                <a:cubicBezTo>
                  <a:pt x="652087" y="116970"/>
                  <a:pt x="595410" y="131137"/>
                  <a:pt x="552893" y="138223"/>
                </a:cubicBezTo>
                <a:cubicBezTo>
                  <a:pt x="549397" y="138806"/>
                  <a:pt x="545805" y="138223"/>
                  <a:pt x="542261" y="138223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61848" y="1755228"/>
            <a:ext cx="4656083" cy="105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5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53025" y="168165"/>
            <a:ext cx="72807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ru-RU" sz="4800" b="1" dirty="0" smtClean="0">
                <a:ln/>
                <a:solidFill>
                  <a:srgbClr val="45A009"/>
                </a:solidFill>
              </a:rPr>
              <a:t>Примеры благоустройства</a:t>
            </a:r>
            <a:endParaRPr lang="ru-RU" sz="4800" b="1" cap="none" spc="0" dirty="0">
              <a:ln/>
              <a:solidFill>
                <a:srgbClr val="45A00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999" y="2479860"/>
            <a:ext cx="2476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45A009"/>
                </a:solidFill>
              </a:rPr>
              <a:t>Пос.Климковка</a:t>
            </a:r>
          </a:p>
          <a:p>
            <a:r>
              <a:rPr lang="ru-RU" dirty="0" smtClean="0">
                <a:solidFill>
                  <a:srgbClr val="45A009"/>
                </a:solidFill>
              </a:rPr>
              <a:t>Белохолуницкий район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7198" y="4474097"/>
            <a:ext cx="2485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45A009"/>
                </a:solidFill>
              </a:rPr>
              <a:t>Покраска остановки</a:t>
            </a:r>
          </a:p>
          <a:p>
            <a:r>
              <a:rPr lang="ru-RU" dirty="0" smtClean="0">
                <a:solidFill>
                  <a:srgbClr val="45A009"/>
                </a:solidFill>
              </a:rPr>
              <a:t>Установка контейнеров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31" y="1005833"/>
            <a:ext cx="8681545" cy="3342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0" b="27933"/>
          <a:stretch/>
        </p:blipFill>
        <p:spPr>
          <a:xfrm>
            <a:off x="5320721" y="4432057"/>
            <a:ext cx="3601764" cy="23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4336" y="2897492"/>
            <a:ext cx="3600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45A009"/>
                </a:solidFill>
              </a:rPr>
              <a:t>Спасибо за внимание!</a:t>
            </a:r>
            <a:endParaRPr lang="ru-RU" sz="2800" dirty="0">
              <a:solidFill>
                <a:srgbClr val="45A0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8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7507" y="0"/>
            <a:ext cx="43813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ru-RU" sz="4800" b="1" dirty="0" smtClean="0">
                <a:ln/>
                <a:solidFill>
                  <a:srgbClr val="45A009"/>
                </a:solidFill>
              </a:rPr>
              <a:t>Задачи</a:t>
            </a:r>
            <a:r>
              <a:rPr lang="ru-RU" sz="4800" b="1" cap="none" spc="0" dirty="0" smtClean="0">
                <a:ln/>
                <a:solidFill>
                  <a:srgbClr val="45A009"/>
                </a:solidFill>
              </a:rPr>
              <a:t> проекта</a:t>
            </a:r>
            <a:endParaRPr lang="ru-RU" sz="4800" b="1" cap="none" spc="0" dirty="0">
              <a:ln/>
              <a:solidFill>
                <a:srgbClr val="45A00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4697" y="813091"/>
            <a:ext cx="653195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r>
              <a:rPr lang="ru-RU" sz="3600" dirty="0" smtClean="0">
                <a:solidFill>
                  <a:srgbClr val="45A009"/>
                </a:solidFill>
              </a:rPr>
              <a:t>1. Научить детей и </a:t>
            </a:r>
            <a:r>
              <a:rPr lang="ru-RU" sz="3600" dirty="0" smtClean="0">
                <a:solidFill>
                  <a:srgbClr val="45A009"/>
                </a:solidFill>
              </a:rPr>
              <a:t>взрослых</a:t>
            </a:r>
            <a:r>
              <a:rPr lang="ru-RU" sz="3600" dirty="0" smtClean="0">
                <a:solidFill>
                  <a:srgbClr val="45A009"/>
                </a:solidFill>
              </a:rPr>
              <a:t> </a:t>
            </a:r>
            <a:r>
              <a:rPr lang="ru-RU" sz="3600" dirty="0" smtClean="0">
                <a:solidFill>
                  <a:srgbClr val="45A009"/>
                </a:solidFill>
              </a:rPr>
              <a:t>раздельному сбору отходов;</a:t>
            </a:r>
          </a:p>
          <a:p>
            <a:endParaRPr lang="ru-RU" sz="3600" dirty="0" smtClean="0">
              <a:solidFill>
                <a:srgbClr val="45A009"/>
              </a:solidFill>
            </a:endParaRPr>
          </a:p>
          <a:p>
            <a:r>
              <a:rPr lang="ru-RU" sz="3600" dirty="0" smtClean="0">
                <a:solidFill>
                  <a:srgbClr val="45A009"/>
                </a:solidFill>
              </a:rPr>
              <a:t>2</a:t>
            </a:r>
            <a:r>
              <a:rPr lang="ru-RU" sz="3600" dirty="0" smtClean="0">
                <a:solidFill>
                  <a:srgbClr val="45A009"/>
                </a:solidFill>
              </a:rPr>
              <a:t>. Объединить </a:t>
            </a:r>
            <a:r>
              <a:rPr lang="ru-RU" sz="3600" dirty="0" smtClean="0">
                <a:solidFill>
                  <a:srgbClr val="45A009"/>
                </a:solidFill>
              </a:rPr>
              <a:t>участников, </a:t>
            </a:r>
            <a:r>
              <a:rPr lang="ru-RU" sz="3600" dirty="0" smtClean="0">
                <a:solidFill>
                  <a:srgbClr val="45A009"/>
                </a:solidFill>
              </a:rPr>
              <a:t>подружить между собой.</a:t>
            </a:r>
          </a:p>
          <a:p>
            <a:endParaRPr lang="ru-RU" sz="3600" dirty="0" smtClean="0">
              <a:solidFill>
                <a:srgbClr val="45A009"/>
              </a:solidFill>
            </a:endParaRPr>
          </a:p>
          <a:p>
            <a:r>
              <a:rPr lang="ru-RU" sz="3600" dirty="0" smtClean="0">
                <a:solidFill>
                  <a:srgbClr val="45A009"/>
                </a:solidFill>
              </a:rPr>
              <a:t>3</a:t>
            </a:r>
            <a:r>
              <a:rPr lang="ru-RU" sz="3600" dirty="0" smtClean="0">
                <a:solidFill>
                  <a:srgbClr val="45A009"/>
                </a:solidFill>
              </a:rPr>
              <a:t>. Сделать благоустройство </a:t>
            </a:r>
            <a:r>
              <a:rPr lang="ru-RU" sz="3600" dirty="0" smtClean="0">
                <a:solidFill>
                  <a:srgbClr val="45A009"/>
                </a:solidFill>
              </a:rPr>
              <a:t>территорий</a:t>
            </a:r>
            <a:r>
              <a:rPr lang="ru-RU" sz="3600" dirty="0" smtClean="0">
                <a:solidFill>
                  <a:srgbClr val="45A009"/>
                </a:solidFill>
              </a:rPr>
              <a:t> на средства, полученные от передачи вторсырья в переработку.</a:t>
            </a:r>
            <a:endParaRPr lang="ru-RU" sz="3600" b="1" cap="none" spc="0" dirty="0">
              <a:ln/>
              <a:solidFill>
                <a:srgbClr val="45A009"/>
              </a:solidFill>
            </a:endParaRPr>
          </a:p>
        </p:txBody>
      </p:sp>
      <p:pic>
        <p:nvPicPr>
          <p:cNvPr id="6" name="Picture 6" descr="https://phototass4.cdnvideo.ru/width/1200_4ce85301/tass/m2/uploads/i/20151112/4127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649" y="1879259"/>
            <a:ext cx="2914786" cy="199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kimat-pvl.gov.kz/upload_dir/152272667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296" y="4522611"/>
            <a:ext cx="3201084" cy="214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1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038" y="668412"/>
            <a:ext cx="9511599" cy="6079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88" y="164361"/>
            <a:ext cx="1181100" cy="16383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2953407" y="2554014"/>
            <a:ext cx="4656083" cy="105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084787" y="2911366"/>
            <a:ext cx="5113282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084787" y="3430737"/>
            <a:ext cx="6090744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26519" y="3089307"/>
            <a:ext cx="486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3я сторона: физическое или юридическое лицо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48490" y="0"/>
            <a:ext cx="39378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ru-RU" sz="4800" b="1" dirty="0" smtClean="0">
                <a:ln/>
                <a:solidFill>
                  <a:srgbClr val="45A009"/>
                </a:solidFill>
              </a:rPr>
              <a:t>Схема работы</a:t>
            </a:r>
            <a:endParaRPr lang="ru-RU" sz="4800" b="1" cap="none" spc="0" dirty="0">
              <a:ln/>
              <a:solidFill>
                <a:srgbClr val="45A00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6221" y="95584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024692" y="948205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ВК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41172" y="940566"/>
            <a:ext cx="10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Эл.почта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761141" y="95587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204-209</a:t>
            </a:r>
            <a:endParaRPr lang="ru-RU" dirty="0"/>
          </a:p>
        </p:txBody>
      </p:sp>
      <p:pic>
        <p:nvPicPr>
          <p:cNvPr id="9218" name="Picture 2" descr="https://cdn.pixabay.com/photo/2012/04/01/17/55/avatar-23768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60" y="3751076"/>
            <a:ext cx="1603210" cy="149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ction.hcp-lan.org/wp-content/uploads/2017/02/Members-P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69" y="3544204"/>
            <a:ext cx="2451505" cy="20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82" y="1395758"/>
            <a:ext cx="2996070" cy="18775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156221" y="1302949"/>
            <a:ext cx="3498654" cy="689844"/>
            <a:chOff x="2909469" y="1811514"/>
            <a:chExt cx="3498654" cy="68984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9469" y="1811515"/>
              <a:ext cx="682895" cy="68289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8774" y="1818463"/>
              <a:ext cx="716480" cy="68289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22339" y="1811514"/>
              <a:ext cx="867846" cy="68289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46432" y="1811514"/>
              <a:ext cx="761691" cy="682895"/>
            </a:xfrm>
            <a:prstGeom prst="rect">
              <a:avLst/>
            </a:prstGeom>
          </p:spPr>
        </p:pic>
      </p:grpSp>
      <p:sp>
        <p:nvSpPr>
          <p:cNvPr id="24" name="Стрелка вправо 23"/>
          <p:cNvSpPr/>
          <p:nvPr/>
        </p:nvSpPr>
        <p:spPr>
          <a:xfrm>
            <a:off x="7059984" y="4497570"/>
            <a:ext cx="1286574" cy="391114"/>
          </a:xfrm>
          <a:prstGeom prst="rightArrow">
            <a:avLst>
              <a:gd name="adj1" fmla="val 60874"/>
              <a:gd name="adj2" fmla="val 63593"/>
            </a:avLst>
          </a:prstGeom>
          <a:solidFill>
            <a:srgbClr val="FF6600"/>
          </a:solidFill>
          <a:ln>
            <a:solidFill>
              <a:srgbClr val="45A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6651187">
            <a:off x="2736418" y="3053196"/>
            <a:ext cx="820944" cy="391114"/>
          </a:xfrm>
          <a:prstGeom prst="rightArrow">
            <a:avLst>
              <a:gd name="adj1" fmla="val 60874"/>
              <a:gd name="adj2" fmla="val 63593"/>
            </a:avLst>
          </a:prstGeom>
          <a:solidFill>
            <a:srgbClr val="FF6600"/>
          </a:solidFill>
          <a:ln>
            <a:solidFill>
              <a:srgbClr val="45A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4325394">
            <a:off x="5346276" y="2940242"/>
            <a:ext cx="753892" cy="391114"/>
          </a:xfrm>
          <a:prstGeom prst="rightArrow">
            <a:avLst>
              <a:gd name="adj1" fmla="val 60874"/>
              <a:gd name="adj2" fmla="val 63593"/>
            </a:avLst>
          </a:prstGeom>
          <a:solidFill>
            <a:srgbClr val="FF6600"/>
          </a:solidFill>
          <a:ln>
            <a:solidFill>
              <a:srgbClr val="45A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893184" y="2903983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247751" y="3048007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Обучение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280838" y="4286019"/>
            <a:ext cx="1072927" cy="391114"/>
            <a:chOff x="3280839" y="4497570"/>
            <a:chExt cx="1072927" cy="391114"/>
          </a:xfrm>
        </p:grpSpPr>
        <p:sp>
          <p:nvSpPr>
            <p:cNvPr id="23" name="Стрелка вправо 22"/>
            <p:cNvSpPr/>
            <p:nvPr/>
          </p:nvSpPr>
          <p:spPr>
            <a:xfrm>
              <a:off x="3280839" y="4497570"/>
              <a:ext cx="1072927" cy="391114"/>
            </a:xfrm>
            <a:prstGeom prst="rightArrow">
              <a:avLst>
                <a:gd name="adj1" fmla="val 60874"/>
                <a:gd name="adj2" fmla="val 63593"/>
              </a:avLst>
            </a:prstGeom>
            <a:solidFill>
              <a:srgbClr val="FF6600"/>
            </a:solidFill>
            <a:ln>
              <a:solidFill>
                <a:srgbClr val="45A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07447" y="4519352"/>
              <a:ext cx="895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Ответы</a:t>
              </a:r>
              <a:endParaRPr lang="ru-RU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54188" y="4497570"/>
            <a:ext cx="123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Вторсырье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232912" y="4785225"/>
            <a:ext cx="1114019" cy="391114"/>
            <a:chOff x="3278236" y="4925620"/>
            <a:chExt cx="1114019" cy="391114"/>
          </a:xfrm>
        </p:grpSpPr>
        <p:sp>
          <p:nvSpPr>
            <p:cNvPr id="32" name="Стрелка вправо 31"/>
            <p:cNvSpPr/>
            <p:nvPr/>
          </p:nvSpPr>
          <p:spPr>
            <a:xfrm rot="10800000">
              <a:off x="3278236" y="4925620"/>
              <a:ext cx="1075529" cy="391114"/>
            </a:xfrm>
            <a:prstGeom prst="rightArrow">
              <a:avLst>
                <a:gd name="adj1" fmla="val 60874"/>
                <a:gd name="adj2" fmla="val 63593"/>
              </a:avLst>
            </a:prstGeom>
            <a:solidFill>
              <a:srgbClr val="FF6600"/>
            </a:solidFill>
            <a:ln>
              <a:solidFill>
                <a:srgbClr val="45A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45173" y="4936511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Вопросы</a:t>
              </a:r>
              <a:endParaRPr lang="ru-RU" dirty="0"/>
            </a:p>
          </p:txBody>
        </p:sp>
      </p:grpSp>
      <p:sp>
        <p:nvSpPr>
          <p:cNvPr id="36" name="Стрелка вправо 35"/>
          <p:cNvSpPr/>
          <p:nvPr/>
        </p:nvSpPr>
        <p:spPr>
          <a:xfrm rot="3189668">
            <a:off x="4148130" y="3037116"/>
            <a:ext cx="799351" cy="391114"/>
          </a:xfrm>
          <a:prstGeom prst="rightArrow">
            <a:avLst>
              <a:gd name="adj1" fmla="val 60874"/>
              <a:gd name="adj2" fmla="val 63593"/>
            </a:avLst>
          </a:prstGeom>
          <a:solidFill>
            <a:srgbClr val="FF6600"/>
          </a:solidFill>
          <a:ln>
            <a:solidFill>
              <a:srgbClr val="45A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4" descr="https://i1.wp.com/fb.ru/misc/i/gallery/19663/124386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120" y="4072734"/>
            <a:ext cx="1427372" cy="142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dn.pixabay.com/photo/2012/04/01/17/55/avatar-23768_128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29" y="3038248"/>
            <a:ext cx="1110858" cy="10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099512" y="4727102"/>
            <a:ext cx="110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Контроль</a:t>
            </a:r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>
            <a:off x="998550" y="3382329"/>
            <a:ext cx="2962484" cy="1975830"/>
          </a:xfrm>
          <a:custGeom>
            <a:avLst/>
            <a:gdLst>
              <a:gd name="connsiteX0" fmla="*/ 925033 w 1626782"/>
              <a:gd name="connsiteY0" fmla="*/ 138223 h 797442"/>
              <a:gd name="connsiteX1" fmla="*/ 786809 w 1626782"/>
              <a:gd name="connsiteY1" fmla="*/ 85060 h 797442"/>
              <a:gd name="connsiteX2" fmla="*/ 680484 w 1626782"/>
              <a:gd name="connsiteY2" fmla="*/ 63795 h 797442"/>
              <a:gd name="connsiteX3" fmla="*/ 648586 w 1626782"/>
              <a:gd name="connsiteY3" fmla="*/ 53163 h 797442"/>
              <a:gd name="connsiteX4" fmla="*/ 563526 w 1626782"/>
              <a:gd name="connsiteY4" fmla="*/ 42530 h 797442"/>
              <a:gd name="connsiteX5" fmla="*/ 489098 w 1626782"/>
              <a:gd name="connsiteY5" fmla="*/ 31898 h 797442"/>
              <a:gd name="connsiteX6" fmla="*/ 223284 w 1626782"/>
              <a:gd name="connsiteY6" fmla="*/ 42530 h 797442"/>
              <a:gd name="connsiteX7" fmla="*/ 159489 w 1626782"/>
              <a:gd name="connsiteY7" fmla="*/ 63795 h 797442"/>
              <a:gd name="connsiteX8" fmla="*/ 127591 w 1626782"/>
              <a:gd name="connsiteY8" fmla="*/ 74428 h 797442"/>
              <a:gd name="connsiteX9" fmla="*/ 106326 w 1626782"/>
              <a:gd name="connsiteY9" fmla="*/ 106326 h 797442"/>
              <a:gd name="connsiteX10" fmla="*/ 63795 w 1626782"/>
              <a:gd name="connsiteY10" fmla="*/ 148856 h 797442"/>
              <a:gd name="connsiteX11" fmla="*/ 42530 w 1626782"/>
              <a:gd name="connsiteY11" fmla="*/ 212651 h 797442"/>
              <a:gd name="connsiteX12" fmla="*/ 31898 w 1626782"/>
              <a:gd name="connsiteY12" fmla="*/ 244549 h 797442"/>
              <a:gd name="connsiteX13" fmla="*/ 21265 w 1626782"/>
              <a:gd name="connsiteY13" fmla="*/ 276447 h 797442"/>
              <a:gd name="connsiteX14" fmla="*/ 0 w 1626782"/>
              <a:gd name="connsiteY14" fmla="*/ 372140 h 797442"/>
              <a:gd name="connsiteX15" fmla="*/ 10633 w 1626782"/>
              <a:gd name="connsiteY15" fmla="*/ 616688 h 797442"/>
              <a:gd name="connsiteX16" fmla="*/ 21265 w 1626782"/>
              <a:gd name="connsiteY16" fmla="*/ 648586 h 797442"/>
              <a:gd name="connsiteX17" fmla="*/ 53163 w 1626782"/>
              <a:gd name="connsiteY17" fmla="*/ 669851 h 797442"/>
              <a:gd name="connsiteX18" fmla="*/ 148856 w 1626782"/>
              <a:gd name="connsiteY18" fmla="*/ 744279 h 797442"/>
              <a:gd name="connsiteX19" fmla="*/ 212651 w 1626782"/>
              <a:gd name="connsiteY19" fmla="*/ 765544 h 797442"/>
              <a:gd name="connsiteX20" fmla="*/ 297712 w 1626782"/>
              <a:gd name="connsiteY20" fmla="*/ 786809 h 797442"/>
              <a:gd name="connsiteX21" fmla="*/ 563526 w 1626782"/>
              <a:gd name="connsiteY21" fmla="*/ 797442 h 797442"/>
              <a:gd name="connsiteX22" fmla="*/ 1180214 w 1626782"/>
              <a:gd name="connsiteY22" fmla="*/ 786809 h 797442"/>
              <a:gd name="connsiteX23" fmla="*/ 1275907 w 1626782"/>
              <a:gd name="connsiteY23" fmla="*/ 776177 h 797442"/>
              <a:gd name="connsiteX24" fmla="*/ 1382233 w 1626782"/>
              <a:gd name="connsiteY24" fmla="*/ 733647 h 797442"/>
              <a:gd name="connsiteX25" fmla="*/ 1456661 w 1626782"/>
              <a:gd name="connsiteY25" fmla="*/ 712381 h 797442"/>
              <a:gd name="connsiteX26" fmla="*/ 1499191 w 1626782"/>
              <a:gd name="connsiteY26" fmla="*/ 691116 h 797442"/>
              <a:gd name="connsiteX27" fmla="*/ 1562986 w 1626782"/>
              <a:gd name="connsiteY27" fmla="*/ 648586 h 797442"/>
              <a:gd name="connsiteX28" fmla="*/ 1573619 w 1626782"/>
              <a:gd name="connsiteY28" fmla="*/ 616688 h 797442"/>
              <a:gd name="connsiteX29" fmla="*/ 1594884 w 1626782"/>
              <a:gd name="connsiteY29" fmla="*/ 584791 h 797442"/>
              <a:gd name="connsiteX30" fmla="*/ 1605516 w 1626782"/>
              <a:gd name="connsiteY30" fmla="*/ 531628 h 797442"/>
              <a:gd name="connsiteX31" fmla="*/ 1616149 w 1626782"/>
              <a:gd name="connsiteY31" fmla="*/ 499730 h 797442"/>
              <a:gd name="connsiteX32" fmla="*/ 1626782 w 1626782"/>
              <a:gd name="connsiteY32" fmla="*/ 457200 h 797442"/>
              <a:gd name="connsiteX33" fmla="*/ 1616149 w 1626782"/>
              <a:gd name="connsiteY33" fmla="*/ 255181 h 797442"/>
              <a:gd name="connsiteX34" fmla="*/ 1605516 w 1626782"/>
              <a:gd name="connsiteY34" fmla="*/ 223284 h 797442"/>
              <a:gd name="connsiteX35" fmla="*/ 1573619 w 1626782"/>
              <a:gd name="connsiteY35" fmla="*/ 191386 h 797442"/>
              <a:gd name="connsiteX36" fmla="*/ 1520456 w 1626782"/>
              <a:gd name="connsiteY36" fmla="*/ 138223 h 797442"/>
              <a:gd name="connsiteX37" fmla="*/ 1488558 w 1626782"/>
              <a:gd name="connsiteY37" fmla="*/ 106326 h 797442"/>
              <a:gd name="connsiteX38" fmla="*/ 1392865 w 1626782"/>
              <a:gd name="connsiteY38" fmla="*/ 42530 h 797442"/>
              <a:gd name="connsiteX39" fmla="*/ 1360968 w 1626782"/>
              <a:gd name="connsiteY39" fmla="*/ 21265 h 797442"/>
              <a:gd name="connsiteX40" fmla="*/ 1307805 w 1626782"/>
              <a:gd name="connsiteY40" fmla="*/ 0 h 797442"/>
              <a:gd name="connsiteX41" fmla="*/ 999461 w 1626782"/>
              <a:gd name="connsiteY41" fmla="*/ 10633 h 797442"/>
              <a:gd name="connsiteX42" fmla="*/ 871870 w 1626782"/>
              <a:gd name="connsiteY42" fmla="*/ 53163 h 797442"/>
              <a:gd name="connsiteX43" fmla="*/ 818707 w 1626782"/>
              <a:gd name="connsiteY43" fmla="*/ 63795 h 797442"/>
              <a:gd name="connsiteX44" fmla="*/ 723014 w 1626782"/>
              <a:gd name="connsiteY44" fmla="*/ 95693 h 797442"/>
              <a:gd name="connsiteX45" fmla="*/ 691116 w 1626782"/>
              <a:gd name="connsiteY45" fmla="*/ 106326 h 797442"/>
              <a:gd name="connsiteX46" fmla="*/ 552893 w 1626782"/>
              <a:gd name="connsiteY46" fmla="*/ 138223 h 797442"/>
              <a:gd name="connsiteX47" fmla="*/ 542261 w 1626782"/>
              <a:gd name="connsiteY47" fmla="*/ 138223 h 79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26782" h="797442">
                <a:moveTo>
                  <a:pt x="925033" y="138223"/>
                </a:moveTo>
                <a:cubicBezTo>
                  <a:pt x="878958" y="120502"/>
                  <a:pt x="835502" y="93175"/>
                  <a:pt x="786809" y="85060"/>
                </a:cubicBezTo>
                <a:cubicBezTo>
                  <a:pt x="736667" y="76703"/>
                  <a:pt x="724903" y="76486"/>
                  <a:pt x="680484" y="63795"/>
                </a:cubicBezTo>
                <a:cubicBezTo>
                  <a:pt x="669707" y="60716"/>
                  <a:pt x="659613" y="55168"/>
                  <a:pt x="648586" y="53163"/>
                </a:cubicBezTo>
                <a:cubicBezTo>
                  <a:pt x="620473" y="48052"/>
                  <a:pt x="591849" y="46306"/>
                  <a:pt x="563526" y="42530"/>
                </a:cubicBezTo>
                <a:lnTo>
                  <a:pt x="489098" y="31898"/>
                </a:lnTo>
                <a:cubicBezTo>
                  <a:pt x="400493" y="35442"/>
                  <a:pt x="311547" y="33989"/>
                  <a:pt x="223284" y="42530"/>
                </a:cubicBezTo>
                <a:cubicBezTo>
                  <a:pt x="200973" y="44689"/>
                  <a:pt x="180754" y="56707"/>
                  <a:pt x="159489" y="63795"/>
                </a:cubicBezTo>
                <a:lnTo>
                  <a:pt x="127591" y="74428"/>
                </a:lnTo>
                <a:cubicBezTo>
                  <a:pt x="120503" y="85061"/>
                  <a:pt x="114642" y="96624"/>
                  <a:pt x="106326" y="106326"/>
                </a:cubicBezTo>
                <a:cubicBezTo>
                  <a:pt x="93278" y="121548"/>
                  <a:pt x="74110" y="131664"/>
                  <a:pt x="63795" y="148856"/>
                </a:cubicBezTo>
                <a:cubicBezTo>
                  <a:pt x="52262" y="168077"/>
                  <a:pt x="49618" y="191386"/>
                  <a:pt x="42530" y="212651"/>
                </a:cubicBezTo>
                <a:lnTo>
                  <a:pt x="31898" y="244549"/>
                </a:lnTo>
                <a:cubicBezTo>
                  <a:pt x="28354" y="255182"/>
                  <a:pt x="23463" y="265457"/>
                  <a:pt x="21265" y="276447"/>
                </a:cubicBezTo>
                <a:cubicBezTo>
                  <a:pt x="7767" y="343939"/>
                  <a:pt x="15016" y="312077"/>
                  <a:pt x="0" y="372140"/>
                </a:cubicBezTo>
                <a:cubicBezTo>
                  <a:pt x="3544" y="453656"/>
                  <a:pt x="4375" y="535335"/>
                  <a:pt x="10633" y="616688"/>
                </a:cubicBezTo>
                <a:cubicBezTo>
                  <a:pt x="11493" y="627863"/>
                  <a:pt x="14264" y="639834"/>
                  <a:pt x="21265" y="648586"/>
                </a:cubicBezTo>
                <a:cubicBezTo>
                  <a:pt x="29248" y="658565"/>
                  <a:pt x="43346" y="661670"/>
                  <a:pt x="53163" y="669851"/>
                </a:cubicBezTo>
                <a:cubicBezTo>
                  <a:pt x="89859" y="700431"/>
                  <a:pt x="95110" y="726364"/>
                  <a:pt x="148856" y="744279"/>
                </a:cubicBezTo>
                <a:lnTo>
                  <a:pt x="212651" y="765544"/>
                </a:lnTo>
                <a:cubicBezTo>
                  <a:pt x="241803" y="775262"/>
                  <a:pt x="265630" y="784670"/>
                  <a:pt x="297712" y="786809"/>
                </a:cubicBezTo>
                <a:cubicBezTo>
                  <a:pt x="386191" y="792708"/>
                  <a:pt x="474921" y="793898"/>
                  <a:pt x="563526" y="797442"/>
                </a:cubicBezTo>
                <a:lnTo>
                  <a:pt x="1180214" y="786809"/>
                </a:lnTo>
                <a:cubicBezTo>
                  <a:pt x="1212294" y="785851"/>
                  <a:pt x="1244870" y="784345"/>
                  <a:pt x="1275907" y="776177"/>
                </a:cubicBezTo>
                <a:cubicBezTo>
                  <a:pt x="1312822" y="766463"/>
                  <a:pt x="1345201" y="742906"/>
                  <a:pt x="1382233" y="733647"/>
                </a:cubicBezTo>
                <a:cubicBezTo>
                  <a:pt x="1403816" y="728251"/>
                  <a:pt x="1435305" y="721534"/>
                  <a:pt x="1456661" y="712381"/>
                </a:cubicBezTo>
                <a:cubicBezTo>
                  <a:pt x="1471229" y="706137"/>
                  <a:pt x="1485600" y="699271"/>
                  <a:pt x="1499191" y="691116"/>
                </a:cubicBezTo>
                <a:cubicBezTo>
                  <a:pt x="1521106" y="677967"/>
                  <a:pt x="1562986" y="648586"/>
                  <a:pt x="1562986" y="648586"/>
                </a:cubicBezTo>
                <a:cubicBezTo>
                  <a:pt x="1566530" y="637953"/>
                  <a:pt x="1568607" y="626713"/>
                  <a:pt x="1573619" y="616688"/>
                </a:cubicBezTo>
                <a:cubicBezTo>
                  <a:pt x="1579334" y="605259"/>
                  <a:pt x="1590397" y="596756"/>
                  <a:pt x="1594884" y="584791"/>
                </a:cubicBezTo>
                <a:cubicBezTo>
                  <a:pt x="1601229" y="567870"/>
                  <a:pt x="1601133" y="549160"/>
                  <a:pt x="1605516" y="531628"/>
                </a:cubicBezTo>
                <a:cubicBezTo>
                  <a:pt x="1608234" y="520755"/>
                  <a:pt x="1613070" y="510507"/>
                  <a:pt x="1616149" y="499730"/>
                </a:cubicBezTo>
                <a:cubicBezTo>
                  <a:pt x="1620164" y="485679"/>
                  <a:pt x="1623238" y="471377"/>
                  <a:pt x="1626782" y="457200"/>
                </a:cubicBezTo>
                <a:cubicBezTo>
                  <a:pt x="1623238" y="389860"/>
                  <a:pt x="1622254" y="322337"/>
                  <a:pt x="1616149" y="255181"/>
                </a:cubicBezTo>
                <a:cubicBezTo>
                  <a:pt x="1615134" y="244019"/>
                  <a:pt x="1611733" y="232609"/>
                  <a:pt x="1605516" y="223284"/>
                </a:cubicBezTo>
                <a:cubicBezTo>
                  <a:pt x="1597175" y="210773"/>
                  <a:pt x="1583245" y="202938"/>
                  <a:pt x="1573619" y="191386"/>
                </a:cubicBezTo>
                <a:cubicBezTo>
                  <a:pt x="1502743" y="106333"/>
                  <a:pt x="1605509" y="209099"/>
                  <a:pt x="1520456" y="138223"/>
                </a:cubicBezTo>
                <a:cubicBezTo>
                  <a:pt x="1508904" y="128597"/>
                  <a:pt x="1500427" y="115558"/>
                  <a:pt x="1488558" y="106326"/>
                </a:cubicBezTo>
                <a:cubicBezTo>
                  <a:pt x="1488538" y="106310"/>
                  <a:pt x="1408825" y="53170"/>
                  <a:pt x="1392865" y="42530"/>
                </a:cubicBezTo>
                <a:cubicBezTo>
                  <a:pt x="1382233" y="35442"/>
                  <a:pt x="1372833" y="26011"/>
                  <a:pt x="1360968" y="21265"/>
                </a:cubicBezTo>
                <a:lnTo>
                  <a:pt x="1307805" y="0"/>
                </a:lnTo>
                <a:cubicBezTo>
                  <a:pt x="1205024" y="3544"/>
                  <a:pt x="1101967" y="2322"/>
                  <a:pt x="999461" y="10633"/>
                </a:cubicBezTo>
                <a:cubicBezTo>
                  <a:pt x="882613" y="20107"/>
                  <a:pt x="949440" y="27307"/>
                  <a:pt x="871870" y="53163"/>
                </a:cubicBezTo>
                <a:cubicBezTo>
                  <a:pt x="854725" y="58878"/>
                  <a:pt x="836428" y="60251"/>
                  <a:pt x="818707" y="63795"/>
                </a:cubicBezTo>
                <a:cubicBezTo>
                  <a:pt x="763210" y="100792"/>
                  <a:pt x="808965" y="76592"/>
                  <a:pt x="723014" y="95693"/>
                </a:cubicBezTo>
                <a:cubicBezTo>
                  <a:pt x="712073" y="98124"/>
                  <a:pt x="701929" y="103377"/>
                  <a:pt x="691116" y="106326"/>
                </a:cubicBezTo>
                <a:cubicBezTo>
                  <a:pt x="652087" y="116970"/>
                  <a:pt x="595410" y="131137"/>
                  <a:pt x="552893" y="138223"/>
                </a:cubicBezTo>
                <a:cubicBezTo>
                  <a:pt x="549397" y="138806"/>
                  <a:pt x="545805" y="138223"/>
                  <a:pt x="542261" y="138223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656976" y="3701951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Куратор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846862" y="4749424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Куратор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221878" y="5531219"/>
            <a:ext cx="1342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Учащиеся</a:t>
            </a:r>
          </a:p>
          <a:p>
            <a:r>
              <a:rPr lang="ru-RU" dirty="0" smtClean="0"/>
              <a:t>Родители</a:t>
            </a:r>
          </a:p>
          <a:p>
            <a:r>
              <a:rPr lang="ru-RU" dirty="0" smtClean="0"/>
              <a:t>Сотрудники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1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8753" y="-76365"/>
            <a:ext cx="86389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ru-RU" sz="4800" b="1" dirty="0" smtClean="0">
                <a:ln/>
                <a:solidFill>
                  <a:srgbClr val="45A009"/>
                </a:solidFill>
              </a:rPr>
              <a:t>Вывоз на переработку и оплата</a:t>
            </a:r>
            <a:endParaRPr lang="ru-RU" sz="4800" b="1" cap="none" spc="0" dirty="0">
              <a:ln/>
              <a:solidFill>
                <a:srgbClr val="45A009"/>
              </a:solidFill>
            </a:endParaRPr>
          </a:p>
        </p:txBody>
      </p:sp>
      <p:pic>
        <p:nvPicPr>
          <p:cNvPr id="6" name="Picture 2" descr="https://cdn.pixabay.com/photo/2012/04/01/17/55/avatar-23768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49" y="2790981"/>
            <a:ext cx="2380034" cy="22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4352423" y="3423953"/>
            <a:ext cx="2367544" cy="467002"/>
            <a:chOff x="3090980" y="5455734"/>
            <a:chExt cx="1230880" cy="391114"/>
          </a:xfrm>
        </p:grpSpPr>
        <p:sp>
          <p:nvSpPr>
            <p:cNvPr id="11" name="Стрелка вправо 10"/>
            <p:cNvSpPr/>
            <p:nvPr/>
          </p:nvSpPr>
          <p:spPr>
            <a:xfrm rot="10800000">
              <a:off x="3246331" y="5455734"/>
              <a:ext cx="1075529" cy="391114"/>
            </a:xfrm>
            <a:prstGeom prst="rightArrow">
              <a:avLst>
                <a:gd name="adj1" fmla="val 60874"/>
                <a:gd name="adj2" fmla="val 63593"/>
              </a:avLst>
            </a:prstGeom>
            <a:solidFill>
              <a:srgbClr val="FF6600"/>
            </a:solidFill>
            <a:ln>
              <a:solidFill>
                <a:srgbClr val="45A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90980" y="5477516"/>
              <a:ext cx="1174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Заявка на вывоз</a:t>
              </a:r>
              <a:endParaRPr lang="ru-RU" dirty="0"/>
            </a:p>
          </p:txBody>
        </p:sp>
      </p:grpSp>
      <p:pic>
        <p:nvPicPr>
          <p:cNvPr id="10242" name="Picture 2" descr="https://sun9-34.userapi.com/c851528/v851528793/1b03fe/O4ZszXTo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98" y="2169042"/>
            <a:ext cx="4003777" cy="30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гнутая вправо стрелка 13"/>
          <p:cNvSpPr/>
          <p:nvPr/>
        </p:nvSpPr>
        <p:spPr>
          <a:xfrm rot="5400000" flipH="1">
            <a:off x="5247639" y="-1768383"/>
            <a:ext cx="1083579" cy="6539027"/>
          </a:xfrm>
          <a:prstGeom prst="curved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8411" y="5428329"/>
            <a:ext cx="2656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45A009"/>
                </a:solidFill>
              </a:rPr>
              <a:t>ДЕНЕЖНЫЕ СРЕДСТВА</a:t>
            </a:r>
            <a:endParaRPr lang="ru-RU" sz="2000" b="1" dirty="0">
              <a:solidFill>
                <a:srgbClr val="45A00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6883" y="1440012"/>
            <a:ext cx="4279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6600"/>
                </a:solidFill>
              </a:rPr>
              <a:t>АКТ ПРИЕМА-ПЕРЕДАЧИ ВТОРСЫРЬЯ</a:t>
            </a:r>
            <a:endParaRPr lang="ru-RU" sz="2000" b="1" dirty="0">
              <a:solidFill>
                <a:srgbClr val="FF6600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5400000">
            <a:off x="5364955" y="2663427"/>
            <a:ext cx="848946" cy="6539027"/>
          </a:xfrm>
          <a:prstGeom prst="curvedLeftArrow">
            <a:avLst/>
          </a:prstGeom>
          <a:solidFill>
            <a:srgbClr val="45A0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44" name="Picture 4" descr="https://st2.depositphotos.com/5266903/9286/v/950/depositphotos_92863290-stock-illustration-rouble-coins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85" y="5731455"/>
            <a:ext cx="598065" cy="5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png.pngtree.com/png-vector/20190508/ourlarge/pngtree-vector-report-icon-png-image_1026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58" y="984819"/>
            <a:ext cx="564940" cy="56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71284" y="4515046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Куратор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1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17847" y="0"/>
            <a:ext cx="41633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ru-RU" sz="4800" b="1" dirty="0">
                <a:ln/>
                <a:solidFill>
                  <a:srgbClr val="126824"/>
                </a:solidFill>
              </a:rPr>
              <a:t>Что собираем?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605472" y="192974"/>
            <a:ext cx="1154789" cy="1475996"/>
            <a:chOff x="5605472" y="192974"/>
            <a:chExt cx="1154789" cy="1475996"/>
          </a:xfrm>
        </p:grpSpPr>
        <p:pic>
          <p:nvPicPr>
            <p:cNvPr id="6" name="Picture 2" descr="https://static.wixstatic.com/media/25a0c6_4b20364bd8464fc79f2879cec85dbce7~mv2_d_1940_1895_s_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472" y="192974"/>
              <a:ext cx="1154789" cy="1128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973514" y="6249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26824"/>
                  </a:solidFill>
                </a:rPr>
                <a:t>22</a:t>
              </a:r>
              <a:endParaRPr lang="ru-RU" dirty="0">
                <a:solidFill>
                  <a:srgbClr val="126824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93854" y="1299638"/>
              <a:ext cx="537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26824"/>
                  </a:solidFill>
                </a:rPr>
                <a:t>PAP</a:t>
              </a:r>
              <a:endParaRPr lang="ru-RU" dirty="0">
                <a:solidFill>
                  <a:srgbClr val="126824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293097" y="192974"/>
            <a:ext cx="1154789" cy="1475996"/>
            <a:chOff x="5605472" y="192974"/>
            <a:chExt cx="1154789" cy="1475996"/>
          </a:xfrm>
        </p:grpSpPr>
        <p:pic>
          <p:nvPicPr>
            <p:cNvPr id="10" name="Picture 2" descr="https://static.wixstatic.com/media/25a0c6_4b20364bd8464fc79f2879cec85dbce7~mv2_d_1940_1895_s_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472" y="192974"/>
              <a:ext cx="1154789" cy="1128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973514" y="6249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26824"/>
                  </a:solidFill>
                </a:rPr>
                <a:t>2</a:t>
              </a:r>
              <a:r>
                <a:rPr lang="en-US" dirty="0">
                  <a:solidFill>
                    <a:srgbClr val="126824"/>
                  </a:solidFill>
                </a:rPr>
                <a:t>1</a:t>
              </a:r>
              <a:endParaRPr lang="ru-RU" dirty="0">
                <a:solidFill>
                  <a:srgbClr val="12682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93854" y="1299638"/>
              <a:ext cx="537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26824"/>
                  </a:solidFill>
                </a:rPr>
                <a:t>PAP</a:t>
              </a:r>
              <a:endParaRPr lang="ru-RU" dirty="0">
                <a:solidFill>
                  <a:srgbClr val="126824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80722" y="195440"/>
            <a:ext cx="1154789" cy="1475996"/>
            <a:chOff x="5605472" y="192974"/>
            <a:chExt cx="1154789" cy="1475996"/>
          </a:xfrm>
        </p:grpSpPr>
        <p:pic>
          <p:nvPicPr>
            <p:cNvPr id="14" name="Picture 2" descr="https://static.wixstatic.com/media/25a0c6_4b20364bd8464fc79f2879cec85dbce7~mv2_d_1940_1895_s_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472" y="192974"/>
              <a:ext cx="1154789" cy="1128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973514" y="6249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26824"/>
                  </a:solidFill>
                </a:rPr>
                <a:t>2</a:t>
              </a:r>
              <a:r>
                <a:rPr lang="en-US" dirty="0" smtClean="0">
                  <a:solidFill>
                    <a:srgbClr val="126824"/>
                  </a:solidFill>
                </a:rPr>
                <a:t>0</a:t>
              </a:r>
              <a:endParaRPr lang="ru-RU" dirty="0">
                <a:solidFill>
                  <a:srgbClr val="126824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93854" y="1299638"/>
              <a:ext cx="537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26824"/>
                  </a:solidFill>
                </a:rPr>
                <a:t>PAP</a:t>
              </a:r>
              <a:endParaRPr lang="ru-RU" dirty="0">
                <a:solidFill>
                  <a:srgbClr val="126824"/>
                </a:solidFill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870" y="1626285"/>
            <a:ext cx="2424468" cy="21617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491" y="1626285"/>
            <a:ext cx="2386314" cy="21617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34" y="3880880"/>
            <a:ext cx="1688464" cy="21617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719" y="3880880"/>
            <a:ext cx="7268206" cy="29771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5958" y="1635732"/>
            <a:ext cx="1892218" cy="21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17847" y="0"/>
            <a:ext cx="41633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ru-RU" sz="4800" b="1" dirty="0" smtClean="0">
                <a:ln/>
                <a:solidFill>
                  <a:srgbClr val="126824"/>
                </a:solidFill>
              </a:rPr>
              <a:t>Что собираем?</a:t>
            </a:r>
            <a:endParaRPr lang="ru-RU" sz="4800" b="1" cap="none" spc="0" dirty="0">
              <a:ln/>
              <a:solidFill>
                <a:srgbClr val="12682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2040"/>
          <a:stretch/>
        </p:blipFill>
        <p:spPr>
          <a:xfrm>
            <a:off x="2141393" y="1700646"/>
            <a:ext cx="7523602" cy="4267200"/>
          </a:xfrm>
          <a:prstGeom prst="rect">
            <a:avLst/>
          </a:prstGeom>
        </p:spPr>
      </p:pic>
      <p:pic>
        <p:nvPicPr>
          <p:cNvPr id="6" name="Picture 2" descr="https://static.wixstatic.com/media/25a0c6_4b20364bd8464fc79f2879cec85dbce7~mv2_d_1940_1895_s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25" y="224650"/>
            <a:ext cx="1154789" cy="11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49967" y="656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6824"/>
                </a:solidFill>
              </a:rPr>
              <a:t>01</a:t>
            </a:r>
            <a:endParaRPr lang="ru-RU" dirty="0">
              <a:solidFill>
                <a:srgbClr val="12682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4251" y="133131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6824"/>
                </a:solidFill>
              </a:rPr>
              <a:t>PET</a:t>
            </a:r>
            <a:endParaRPr lang="ru-RU" dirty="0">
              <a:solidFill>
                <a:srgbClr val="1268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17847" y="0"/>
            <a:ext cx="41633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ru-RU" sz="4800" b="1" dirty="0">
                <a:ln/>
                <a:solidFill>
                  <a:srgbClr val="126824"/>
                </a:solidFill>
              </a:rPr>
              <a:t>Что собираем?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07" y="3612435"/>
            <a:ext cx="5157063" cy="2834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027" y="2343878"/>
            <a:ext cx="3516792" cy="2537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746" y="1128003"/>
            <a:ext cx="3014092" cy="23647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771" y="1161479"/>
            <a:ext cx="2101260" cy="20018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8649" y="3515741"/>
            <a:ext cx="4523077" cy="2930814"/>
          </a:xfrm>
          <a:prstGeom prst="rect">
            <a:avLst/>
          </a:prstGeom>
        </p:spPr>
      </p:pic>
      <p:pic>
        <p:nvPicPr>
          <p:cNvPr id="2050" name="Picture 2" descr="https://static.wixstatic.com/media/25a0c6_4b20364bd8464fc79f2879cec85dbce7~mv2_d_1940_1895_s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7" y="214313"/>
            <a:ext cx="1154789" cy="11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61139" y="6463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126824"/>
                </a:solidFill>
              </a:rPr>
              <a:t>41</a:t>
            </a:r>
            <a:endParaRPr lang="ru-RU" dirty="0">
              <a:solidFill>
                <a:srgbClr val="12682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5423" y="1320977"/>
            <a:ext cx="55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6824"/>
                </a:solidFill>
              </a:rPr>
              <a:t>ALU</a:t>
            </a:r>
            <a:endParaRPr lang="ru-RU" dirty="0">
              <a:solidFill>
                <a:srgbClr val="126824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605472" y="192974"/>
            <a:ext cx="1154789" cy="1475996"/>
            <a:chOff x="5605472" y="192974"/>
            <a:chExt cx="1154789" cy="1475996"/>
          </a:xfrm>
        </p:grpSpPr>
        <p:pic>
          <p:nvPicPr>
            <p:cNvPr id="16" name="Picture 2" descr="https://static.wixstatic.com/media/25a0c6_4b20364bd8464fc79f2879cec85dbce7~mv2_d_1940_1895_s_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472" y="192974"/>
              <a:ext cx="1154789" cy="1128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973514" y="6249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126824"/>
                  </a:solidFill>
                </a:rPr>
                <a:t>4</a:t>
              </a:r>
              <a:r>
                <a:rPr lang="en-US" dirty="0" smtClean="0">
                  <a:solidFill>
                    <a:srgbClr val="126824"/>
                  </a:solidFill>
                </a:rPr>
                <a:t>0</a:t>
              </a:r>
              <a:endParaRPr lang="ru-RU" dirty="0">
                <a:solidFill>
                  <a:srgbClr val="126824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93854" y="129963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26824"/>
                  </a:solidFill>
                </a:rPr>
                <a:t>FE</a:t>
              </a:r>
              <a:endParaRPr lang="ru-RU" dirty="0">
                <a:solidFill>
                  <a:srgbClr val="1268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0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366"/>
          <a:stretch/>
        </p:blipFill>
        <p:spPr>
          <a:xfrm>
            <a:off x="979269" y="654432"/>
            <a:ext cx="4696318" cy="559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213" y="378206"/>
            <a:ext cx="4572000" cy="614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93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138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Скурихина</dc:creator>
  <cp:lastModifiedBy>Настя</cp:lastModifiedBy>
  <cp:revision>80</cp:revision>
  <dcterms:created xsi:type="dcterms:W3CDTF">2019-09-28T13:33:58Z</dcterms:created>
  <dcterms:modified xsi:type="dcterms:W3CDTF">2021-03-25T08:32:01Z</dcterms:modified>
</cp:coreProperties>
</file>