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4653136"/>
            <a:ext cx="4680520" cy="172819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i="1" dirty="0" smtClean="0"/>
              <a:t>Репина Елена Юрьевна,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учитель начальных классов </a:t>
            </a:r>
            <a:endParaRPr lang="ru-RU" dirty="0" smtClean="0"/>
          </a:p>
          <a:p>
            <a:pPr algn="ctr">
              <a:buNone/>
            </a:pPr>
            <a:r>
              <a:rPr lang="ru-RU" i="1" dirty="0" smtClean="0"/>
              <a:t>МБОУ Гимназия №46 г. Кирова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Проектно-исследовательская работа как средство экологического образования и формирования экологической культуры учащихся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Цель курса</a:t>
            </a:r>
            <a:r>
              <a:rPr lang="ru-RU" sz="3600" dirty="0" smtClean="0">
                <a:solidFill>
                  <a:srgbClr val="0070C0"/>
                </a:solidFill>
              </a:rPr>
              <a:t>: </a:t>
            </a:r>
          </a:p>
          <a:p>
            <a:pPr algn="just">
              <a:buNone/>
            </a:pPr>
            <a:r>
              <a:rPr lang="ru-RU" dirty="0" smtClean="0"/>
              <a:t>формирование знаний и представлений об </a:t>
            </a:r>
          </a:p>
          <a:p>
            <a:pPr algn="just">
              <a:buNone/>
            </a:pPr>
            <a:r>
              <a:rPr lang="ru-RU" dirty="0" smtClean="0"/>
              <a:t>окружающем мире на  основе овладения навыками </a:t>
            </a:r>
          </a:p>
          <a:p>
            <a:pPr algn="just">
              <a:buNone/>
            </a:pPr>
            <a:r>
              <a:rPr lang="ru-RU" dirty="0" smtClean="0"/>
              <a:t>исследовательской и проектной деятельности и </a:t>
            </a:r>
          </a:p>
          <a:p>
            <a:pPr algn="just">
              <a:buNone/>
            </a:pPr>
            <a:r>
              <a:rPr lang="ru-RU" dirty="0" smtClean="0"/>
              <a:t>приобретение позитивного социального опыта. 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70C0"/>
                </a:solidFill>
              </a:rPr>
              <a:t>Программа курса состоит из двух разделов:</a:t>
            </a:r>
          </a:p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Раздел 1. Теоретические основы проектно-исследовательской деятельности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Раздел 2. Практика проектно-исследовательской деятельности.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Курс внеурочной деятельности 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«Калейдоскоп моих проектов»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564905"/>
            <a:ext cx="5328592" cy="223224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Цель исследовательской работы: </a:t>
            </a:r>
          </a:p>
          <a:p>
            <a:pPr>
              <a:buNone/>
            </a:pPr>
            <a:r>
              <a:rPr lang="ru-RU" b="1" i="1" dirty="0" smtClean="0"/>
              <a:t>   </a:t>
            </a:r>
            <a:r>
              <a:rPr lang="ru-RU" b="1" dirty="0" smtClean="0"/>
              <a:t>доказать учащимся необходимость сбора бумаги для вторичной переработки.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Исследование экологической целесообразности вторичного использования бумаги</a:t>
            </a:r>
            <a:endParaRPr lang="ru-RU" dirty="0"/>
          </a:p>
        </p:txBody>
      </p:sp>
      <p:pic>
        <p:nvPicPr>
          <p:cNvPr id="4" name="Рисунок 3" descr="C:\Users\вова\Desktop\Новая папка\Приложение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60848"/>
            <a:ext cx="3456384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b="1" dirty="0" smtClean="0"/>
              <a:t>Разработка и оформление рекламного стенда или плаката.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Проведение классных часов по материалам проведённой исследовательской работы.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Организация сотрудничества с фирмой, которая занимается сбором вторсырья.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Создание и распространение листовок о проведении обще гимназической акции по сбору макулатуры «Дадим бумаге вторую жизнь!».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/>
              <a:t>Покупка литературы на вырученные деньги.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10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 проведения социальной акции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96448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852936"/>
            <a:ext cx="5184576" cy="286632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Цель исследовательской работы: 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</a:t>
            </a:r>
            <a:r>
              <a:rPr lang="ru-RU" b="1" dirty="0" smtClean="0"/>
              <a:t>доказать, что птицы приносят реальную помощь людям, поэтому целесообразно привлекать их для борьбы с вредными насекомым, развешивая птичьи домики.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Исследование взаимодействия людей и птиц в борьбе с насекомыми – вредителями садов и огородов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7" descr="http://album.foto.ru/photos/pr0/479777/3581630.jpg"/>
          <p:cNvPicPr>
            <a:picLocks noChangeAspect="1" noChangeArrowheads="1"/>
          </p:cNvPicPr>
          <p:nvPr/>
        </p:nvPicPr>
        <p:blipFill>
          <a:blip r:embed="rId2"/>
          <a:srcRect l="5034" r="32542"/>
          <a:stretch>
            <a:fillRect/>
          </a:stretch>
        </p:blipFill>
        <p:spPr bwMode="auto">
          <a:xfrm>
            <a:off x="5292080" y="2492896"/>
            <a:ext cx="3635896" cy="4222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300192" y="2332038"/>
            <a:ext cx="339447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772816"/>
            <a:ext cx="3265221" cy="483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Социальная акция</a:t>
            </a:r>
            <a:br>
              <a:rPr lang="ru-RU" dirty="0" smtClean="0"/>
            </a:br>
            <a:r>
              <a:rPr lang="ru-RU" dirty="0" smtClean="0"/>
              <a:t> «Добро пожаловать, друзья!»</a:t>
            </a:r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2776"/>
            <a:ext cx="3635896" cy="29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492896"/>
            <a:ext cx="9144000" cy="295232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500" b="1" dirty="0" smtClean="0">
                <a:solidFill>
                  <a:srgbClr val="0070C0"/>
                </a:solidFill>
              </a:rPr>
              <a:t>Цель исследовательской работы: </a:t>
            </a:r>
            <a:endParaRPr lang="ru-RU" sz="25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500" b="1" dirty="0" smtClean="0"/>
              <a:t>   популяризация использования </a:t>
            </a:r>
            <a:r>
              <a:rPr lang="ru-RU" sz="2500" b="1" dirty="0" err="1" smtClean="0"/>
              <a:t>биоразлагаемых</a:t>
            </a:r>
            <a:r>
              <a:rPr lang="ru-RU" sz="2500" b="1" dirty="0" smtClean="0"/>
              <a:t> пакетов.</a:t>
            </a:r>
            <a:endParaRPr lang="ru-RU" sz="25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Исследование экологической целесообразности использования </a:t>
            </a:r>
            <a:r>
              <a:rPr lang="ru-RU" b="1" dirty="0" err="1" smtClean="0"/>
              <a:t>биоразлагаемых</a:t>
            </a:r>
            <a:r>
              <a:rPr lang="ru-RU" b="1" dirty="0" smtClean="0"/>
              <a:t> проектов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470" y="3573016"/>
            <a:ext cx="4957468" cy="302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nwecology.ru/sites/default/files/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52736"/>
            <a:ext cx="216024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180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Будущее начинается сегодня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Экологическая целесообразность использования </a:t>
            </a:r>
            <a:r>
              <a:rPr lang="ru-RU" sz="2000" dirty="0" err="1" smtClean="0">
                <a:solidFill>
                  <a:srgbClr val="FF0000"/>
                </a:solidFill>
              </a:rPr>
              <a:t>биоразлагаемых</a:t>
            </a:r>
            <a:r>
              <a:rPr lang="ru-RU" sz="2000" dirty="0" smtClean="0">
                <a:solidFill>
                  <a:srgbClr val="FF0000"/>
                </a:solidFill>
              </a:rPr>
              <a:t> пакетов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1052736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2060"/>
                </a:solidFill>
              </a:rPr>
              <a:t>Утилизация полиэтиленовых пакетов </a:t>
            </a:r>
          </a:p>
          <a:p>
            <a:pPr algn="ctr"/>
            <a:r>
              <a:rPr lang="ru-RU" sz="800" b="1" dirty="0" smtClean="0">
                <a:solidFill>
                  <a:srgbClr val="002060"/>
                </a:solidFill>
              </a:rPr>
              <a:t>на свалке</a:t>
            </a:r>
            <a:endParaRPr lang="ru-RU" sz="800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2887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052736"/>
            <a:ext cx="2541911" cy="175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1258444" cy="110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27784" y="4221088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</a:rPr>
              <a:t>Давайте вместе начнем пользоваться </a:t>
            </a:r>
            <a:r>
              <a:rPr lang="ru-RU" sz="1200" b="1" dirty="0" err="1" smtClean="0">
                <a:solidFill>
                  <a:srgbClr val="FF0000"/>
                </a:solidFill>
              </a:rPr>
              <a:t>биоразлагаемыми</a:t>
            </a:r>
            <a:r>
              <a:rPr lang="ru-RU" sz="1200" b="1" dirty="0" smtClean="0">
                <a:solidFill>
                  <a:srgbClr val="FF0000"/>
                </a:solidFill>
              </a:rPr>
              <a:t> пакетами и поможем сохранить природу!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1" name="Picture 2" descr="C:\Users\1\Desktop\Биоразлогаемые пакеты\DSC094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73016"/>
            <a:ext cx="1131248" cy="157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документы\Никитина учеба\Биоразлогаемые пакеты\DSC094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97625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699792" y="2405499"/>
            <a:ext cx="34563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Ежедневно мы пользуемся полиэтиленовыми пакетами и смело выбрасываем их, не задумываясь о том, что срок их разложения - около 200 лет. 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2780928"/>
            <a:ext cx="228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6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</a:t>
            </a:r>
            <a:r>
              <a:rPr lang="ru-RU" sz="1000" b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биоразлагаемых</a:t>
            </a:r>
            <a:r>
              <a:rPr lang="ru-RU" sz="10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пакетов позволяет исключить значительное число проблем загрязнения окружающей среды.</a:t>
            </a:r>
            <a:endParaRPr lang="ru-RU" sz="1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56176" y="2852936"/>
            <a:ext cx="26460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Arial" pitchFamily="34" charset="0"/>
                <a:cs typeface="Arial" pitchFamily="34" charset="0"/>
              </a:rPr>
              <a:t>Проблема, как всегда, в деньгах — сегодня </a:t>
            </a:r>
            <a:r>
              <a:rPr lang="ru-RU" sz="1050" b="1" dirty="0" err="1" smtClean="0">
                <a:latin typeface="Arial" pitchFamily="34" charset="0"/>
                <a:cs typeface="Arial" pitchFamily="34" charset="0"/>
              </a:rPr>
              <a:t>биоразлагаемые</a:t>
            </a:r>
            <a:r>
              <a:rPr lang="ru-RU" sz="1050" b="1" dirty="0" smtClean="0">
                <a:latin typeface="Arial" pitchFamily="34" charset="0"/>
                <a:cs typeface="Arial" pitchFamily="34" charset="0"/>
              </a:rPr>
              <a:t> пакеты стоят в 1,5 раза дороже, чем их аналоги. 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907704" y="5085184"/>
            <a:ext cx="72008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пециальная биодобавка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300192" y="4527267"/>
            <a:ext cx="2627784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Осознание той реальной цены, которую человечество должно платить за сохранение среды своего обитания,  приведёт   к  переходу на более дорогие, но более экологичные материалы.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6" descr="D:\документы\Никитина учеба\Биоразлогаемые пакеты\DSC0980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941168"/>
            <a:ext cx="1220608" cy="12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Содержимое 3" descr="D:\Downloads\20180124_134303.jpg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3429000"/>
            <a:ext cx="1574806" cy="11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D:\Downloads\20180228_2038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20272" y="5589240"/>
            <a:ext cx="125963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35496" y="5229200"/>
            <a:ext cx="300608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Производство </a:t>
            </a:r>
            <a:r>
              <a:rPr lang="ru-RU" sz="105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биоразлагаемых</a:t>
            </a:r>
            <a:r>
              <a:rPr lang="ru-RU" sz="105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пакетов не требует много воды и электроэнергии и может быть построено в любом месте.  </a:t>
            </a:r>
            <a:endParaRPr lang="ru-RU" sz="105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699792" y="6165304"/>
            <a:ext cx="367240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Экспериментальным путём в домашних условиях была доказана правдивость быстрого разложения </a:t>
            </a:r>
            <a:r>
              <a:rPr kumimoji="0" lang="ru-RU" sz="105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биоразлагаемых</a:t>
            </a: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пакетов. 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941168"/>
            <a:ext cx="1201316" cy="120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70</TotalTime>
  <Words>348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Lucida Sans Unicode</vt:lpstr>
      <vt:lpstr>Times New Roman</vt:lpstr>
      <vt:lpstr>Verdana</vt:lpstr>
      <vt:lpstr>Wingdings 2</vt:lpstr>
      <vt:lpstr>Wingdings 3</vt:lpstr>
      <vt:lpstr>Открытая</vt:lpstr>
      <vt:lpstr>Проектно-исследовательская работа как средство экологического образования и формирования экологической культуры учащихся </vt:lpstr>
      <vt:lpstr>Курс внеурочной деятельности   «Калейдоскоп моих проектов»   </vt:lpstr>
      <vt:lpstr>Исследование экологической целесообразности вторичного использования бумаги</vt:lpstr>
      <vt:lpstr>План проведения социальной акции  </vt:lpstr>
      <vt:lpstr>Презентация PowerPoint</vt:lpstr>
      <vt:lpstr>Исследование взаимодействия людей и птиц в борьбе с насекомыми – вредителями садов и огородов </vt:lpstr>
      <vt:lpstr>Социальная акция  «Добро пожаловать, друзья!»</vt:lpstr>
      <vt:lpstr>Исследование экологической целесообразности использования биоразлагаемых проектов</vt:lpstr>
      <vt:lpstr>Будущее начинается сегодня Экологическая целесообразность использования биоразлагаемых пакетов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как средство экологического образования и формирования экологической культуры учащихся </dc:title>
  <dc:creator>Home</dc:creator>
  <cp:lastModifiedBy>Репина Елена</cp:lastModifiedBy>
  <cp:revision>5</cp:revision>
  <dcterms:modified xsi:type="dcterms:W3CDTF">2019-04-24T07:18:30Z</dcterms:modified>
</cp:coreProperties>
</file>