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C822A27-4494-485A-B007-0893F9FE71C4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A016D72-1B22-45A9-9306-BC668605E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2A27-4494-485A-B007-0893F9FE71C4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6D72-1B22-45A9-9306-BC668605E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2A27-4494-485A-B007-0893F9FE71C4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6D72-1B22-45A9-9306-BC668605E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C822A27-4494-485A-B007-0893F9FE71C4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A016D72-1B22-45A9-9306-BC668605E1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C822A27-4494-485A-B007-0893F9FE71C4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A016D72-1B22-45A9-9306-BC668605E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2A27-4494-485A-B007-0893F9FE71C4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6D72-1B22-45A9-9306-BC668605E1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2A27-4494-485A-B007-0893F9FE71C4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6D72-1B22-45A9-9306-BC668605E1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C822A27-4494-485A-B007-0893F9FE71C4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A016D72-1B22-45A9-9306-BC668605E1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2A27-4494-485A-B007-0893F9FE71C4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6D72-1B22-45A9-9306-BC668605E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C822A27-4494-485A-B007-0893F9FE71C4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A016D72-1B22-45A9-9306-BC668605E1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C822A27-4494-485A-B007-0893F9FE71C4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A016D72-1B22-45A9-9306-BC668605E1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C822A27-4494-485A-B007-0893F9FE71C4}" type="datetimeFigureOut">
              <a:rPr lang="ru-RU" smtClean="0"/>
              <a:pPr/>
              <a:t>07.04.2019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A016D72-1B22-45A9-9306-BC668605E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714356"/>
            <a:ext cx="6172200" cy="192882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Формирование экологической культуры школьников в раздельном сборе отходов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2786058"/>
            <a:ext cx="6172200" cy="3214710"/>
          </a:xfrm>
        </p:spPr>
        <p:txBody>
          <a:bodyPr>
            <a:normAutofit/>
          </a:bodyPr>
          <a:lstStyle/>
          <a:p>
            <a:pPr algn="ctr"/>
            <a:endParaRPr lang="ru-RU" sz="2400" dirty="0" smtClean="0"/>
          </a:p>
          <a:p>
            <a:pPr algn="ctr"/>
            <a:endParaRPr lang="ru-RU" sz="2000" dirty="0" smtClean="0"/>
          </a:p>
          <a:p>
            <a:pPr algn="r"/>
            <a:r>
              <a:rPr lang="ru-RU" sz="2000" dirty="0" smtClean="0"/>
              <a:t>Выполнила: </a:t>
            </a:r>
          </a:p>
          <a:p>
            <a:pPr algn="r"/>
            <a:r>
              <a:rPr lang="ru-RU" sz="2000" dirty="0" smtClean="0"/>
              <a:t>Скорнякова Ольга Валентиновна,</a:t>
            </a:r>
          </a:p>
          <a:p>
            <a:pPr algn="r"/>
            <a:r>
              <a:rPr lang="ru-RU" sz="2000" dirty="0" smtClean="0"/>
              <a:t>МБОУ СОШ № 57 города Кирова</a:t>
            </a:r>
          </a:p>
          <a:p>
            <a:pPr algn="r"/>
            <a:r>
              <a:rPr lang="ru-RU" sz="2000" dirty="0" smtClean="0"/>
              <a:t>учитель иностранного языка</a:t>
            </a:r>
          </a:p>
          <a:p>
            <a:pPr algn="ctr"/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аакян Милена, школа № 57.jpe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4282" y="0"/>
            <a:ext cx="857256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бор макулатуры в 57 школе, см. 1.3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88639"/>
            <a:ext cx="8424936" cy="4739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dN_fqZ84c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uLlyNR6tPs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3998" cy="685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Pc2pcq2TE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k0iLcv9ujk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4282" y="0"/>
            <a:ext cx="871543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xG0_rfkJ5H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 rot="16200000">
            <a:off x="1178696" y="-821561"/>
            <a:ext cx="6572296" cy="8501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Плюснина Екатерина, школа 57.jpe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2844" y="0"/>
            <a:ext cx="8572560" cy="66437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аакян Фрила, школа № 57.jpe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4282" y="0"/>
            <a:ext cx="8572560" cy="66437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лешкова Елена, школа № 57.jpe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4282" y="0"/>
            <a:ext cx="8501122" cy="66437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201</TotalTime>
  <Words>23</Words>
  <Application>Microsoft Office PowerPoint</Application>
  <PresentationFormat>Экран (4:3)</PresentationFormat>
  <Paragraphs>7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Эркер</vt:lpstr>
      <vt:lpstr>Формирование экологической культуры школьников в раздельном сборе отходов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школа57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кабинет15</dc:creator>
  <cp:lastModifiedBy>кабинет15</cp:lastModifiedBy>
  <cp:revision>18</cp:revision>
  <dcterms:created xsi:type="dcterms:W3CDTF">2019-03-05T23:12:45Z</dcterms:created>
  <dcterms:modified xsi:type="dcterms:W3CDTF">2019-04-07T06:11:31Z</dcterms:modified>
</cp:coreProperties>
</file>