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73" r:id="rId3"/>
    <p:sldId id="259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93" autoAdjust="0"/>
  </p:normalViewPr>
  <p:slideViewPr>
    <p:cSldViewPr>
      <p:cViewPr varScale="1">
        <p:scale>
          <a:sx n="68" d="100"/>
          <a:sy n="68" d="100"/>
        </p:scale>
        <p:origin x="-4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119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1B55EE-C468-4D86-841F-E90E5B393BCE}" type="datetimeFigureOut">
              <a:rPr lang="ru-RU"/>
              <a:pPr>
                <a:defRPr/>
              </a:pPr>
              <a:t>16.04.2019</a:t>
            </a:fld>
            <a:endParaRPr lang="ru-RU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6DD61E-CCF3-42A9-BCBF-231EC16FF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7F716-6F44-42E4-958A-CF4399BCF907}" type="datetimeFigureOut">
              <a:rPr lang="ru-RU"/>
              <a:pPr>
                <a:defRPr/>
              </a:pPr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63EAD-4768-40E5-A990-47B1EF898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2A746-4359-4FE4-BB8C-EC084FA5A474}" type="datetimeFigureOut">
              <a:rPr lang="ru-RU"/>
              <a:pPr>
                <a:defRPr/>
              </a:pPr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537EE-321D-4204-BA41-00B5C969F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B4299-4C8C-4F81-9D07-91ADA888CA11}" type="datetimeFigureOut">
              <a:rPr lang="ru-RU"/>
              <a:pPr>
                <a:defRPr/>
              </a:pPr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33B2D-23A8-4486-AA22-B4C7A3E80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78CBE-77B7-453C-9CD7-E13DFF911BFA}" type="datetimeFigureOut">
              <a:rPr lang="ru-RU"/>
              <a:pPr>
                <a:defRPr/>
              </a:pPr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801E5-3B6D-4FDC-A1B4-522A1D4FF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A4FA7-95AD-4CBC-8CD9-738DA27A64BF}" type="datetimeFigureOut">
              <a:rPr lang="ru-RU"/>
              <a:pPr>
                <a:defRPr/>
              </a:pPr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DBB07-8D57-4ADC-AEE6-273303912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085EB-E8E4-4605-A504-C5F7D76C09FB}" type="datetimeFigureOut">
              <a:rPr lang="ru-RU"/>
              <a:pPr>
                <a:defRPr/>
              </a:pPr>
              <a:t>16.04.2019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74287-D8BA-4860-AE23-13E02AAD1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F70EA-97F5-4C22-9532-620BB5EA5C6B}" type="datetimeFigureOut">
              <a:rPr lang="ru-RU"/>
              <a:pPr>
                <a:defRPr/>
              </a:pPr>
              <a:t>16.04.2019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95D0F-CC90-4AD9-82DA-74FB754AF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3C1AC-DEAF-4244-AF5C-1647E5D42108}" type="datetimeFigureOut">
              <a:rPr lang="ru-RU"/>
              <a:pPr>
                <a:defRPr/>
              </a:pPr>
              <a:t>16.04.2019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CF69C-A6CF-4C7D-9A6D-F0AB63E6D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442A2-72FD-4BB9-88C5-4D12F632F16B}" type="datetimeFigureOut">
              <a:rPr lang="ru-RU"/>
              <a:pPr>
                <a:defRPr/>
              </a:pPr>
              <a:t>16.04.2019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0D1E9-9674-4A3D-B6BA-B266D6A21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D5B33-4CAD-45A1-BB4F-9AF7DF0534B0}" type="datetimeFigureOut">
              <a:rPr lang="ru-RU"/>
              <a:pPr>
                <a:defRPr/>
              </a:pPr>
              <a:t>16.04.2019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4A865-372F-4962-AFE6-CECD8A86E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C41EA-7B8B-4EC1-9FBE-2F20D18B493C}" type="datetimeFigureOut">
              <a:rPr lang="ru-RU"/>
              <a:pPr>
                <a:defRPr/>
              </a:pPr>
              <a:t>16.04.2019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5BB2B-D4D0-4209-97E3-7994CB3B8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E1C561-DB50-419C-87A7-C0EBE3338E5D}" type="datetimeFigureOut">
              <a:rPr lang="ru-RU"/>
              <a:pPr>
                <a:defRPr/>
              </a:pPr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D1E677-5F8A-45AC-B718-34CB56B32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s://pp.userapi.com/c851432/v851432966/f950a/J66iCFhMidA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/>
          </p:cNvSpPr>
          <p:nvPr>
            <p:ph type="ctrTitle" idx="4294967295"/>
          </p:nvPr>
        </p:nvSpPr>
        <p:spPr>
          <a:xfrm>
            <a:off x="685800" y="1196975"/>
            <a:ext cx="7773988" cy="2403475"/>
          </a:xfrm>
        </p:spPr>
        <p:txBody>
          <a:bodyPr/>
          <a:lstStyle/>
          <a:p>
            <a:r>
              <a:rPr lang="ru-RU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Дидактические</a:t>
            </a:r>
            <a:r>
              <a:rPr lang="ru-RU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экологические игры</a:t>
            </a:r>
            <a:br>
              <a:rPr lang="ru-RU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r>
              <a:rPr lang="ru-RU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 </a:t>
            </a: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для старших дошкольников</a:t>
            </a:r>
          </a:p>
        </p:txBody>
      </p:sp>
      <p:sp>
        <p:nvSpPr>
          <p:cNvPr id="13318" name="Rectangle 6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7088188" cy="227965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Arial" charset="0"/>
              <a:buNone/>
              <a:defRPr/>
            </a:pPr>
            <a:endParaRPr lang="ru-RU" sz="1400" i="1" smtClean="0"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marL="0" indent="0" algn="ctr">
              <a:lnSpc>
                <a:spcPct val="80000"/>
              </a:lnSpc>
              <a:buFont typeface="Arial" charset="0"/>
              <a:buNone/>
              <a:defRPr/>
            </a:pPr>
            <a:endParaRPr lang="ru-RU" sz="1400" i="1" smtClean="0"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marL="0" indent="0" algn="ctr">
              <a:lnSpc>
                <a:spcPct val="80000"/>
              </a:lnSpc>
              <a:buFont typeface="Arial" charset="0"/>
              <a:buNone/>
              <a:defRPr/>
            </a:pPr>
            <a:endParaRPr lang="ru-RU" sz="1400" i="1" smtClean="0"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marL="0" indent="0" algn="r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Перминова Елена Николаевна</a:t>
            </a:r>
          </a:p>
          <a:p>
            <a:pPr marL="0" indent="0" algn="r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Рябова Наталья Владимировна</a:t>
            </a:r>
          </a:p>
          <a:p>
            <a:pPr marL="0" indent="0" algn="r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МБДОУ детский сад № 13 </a:t>
            </a:r>
          </a:p>
          <a:p>
            <a:pPr marL="0" indent="0" algn="r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города Кирово – Чепецка </a:t>
            </a:r>
          </a:p>
          <a:p>
            <a:pPr marL="0" indent="0" algn="r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Кировской области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smtClean="0">
                <a:latin typeface="Cambria" pitchFamily="18" charset="0"/>
              </a:rPr>
              <a:t>Вода в природных явлениях</a:t>
            </a:r>
          </a:p>
        </p:txBody>
      </p:sp>
      <p:pic>
        <p:nvPicPr>
          <p:cNvPr id="26626" name="Picture 4" descr="Вода в природных явления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341438"/>
            <a:ext cx="5761037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latin typeface="Cambria" pitchFamily="18" charset="0"/>
              </a:rPr>
              <a:t>С чьей ветки детки?</a:t>
            </a:r>
          </a:p>
        </p:txBody>
      </p:sp>
      <p:pic>
        <p:nvPicPr>
          <p:cNvPr id="27650" name="Picture 4" descr="С чьей ветки дет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412875"/>
            <a:ext cx="5400675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Наши творческие перспективы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ru-RU" sz="28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smtClean="0"/>
              <a:t>- Продолжать осуществлять экологическое воспитание детей, используя различные формы деятельности (пополнить картотеку игр и пособий по экологии).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smtClean="0"/>
              <a:t>- Разработать перспективный план по экологическому воспитанию младших дошкольников.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smtClean="0"/>
              <a:t>- Продолжать использовать в работе по экологии с детьми и родителями различные формы совместной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ru-RU" sz="4400" smtClean="0">
              <a:latin typeface="Cambria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4400" smtClean="0">
                <a:latin typeface="Cambria" pitchFamily="18" charset="0"/>
              </a:rPr>
              <a:t>       Спасибо за внимание</a:t>
            </a:r>
          </a:p>
          <a:p>
            <a:endParaRPr lang="ru-RU" sz="720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Arial" charset="0"/>
              </a:rPr>
              <a:t/>
            </a:r>
            <a:br>
              <a:rPr lang="ru-RU" b="1" smtClean="0">
                <a:latin typeface="Arial" charset="0"/>
              </a:rPr>
            </a:br>
            <a:r>
              <a:rPr lang="ru-RU" b="1" smtClean="0">
                <a:latin typeface="Cambria" pitchFamily="18" charset="0"/>
              </a:rPr>
              <a:t>Кирово – Чепецк –</a:t>
            </a:r>
            <a:br>
              <a:rPr lang="ru-RU" b="1" smtClean="0">
                <a:latin typeface="Cambria" pitchFamily="18" charset="0"/>
              </a:rPr>
            </a:br>
            <a:r>
              <a:rPr lang="ru-RU" b="1" smtClean="0">
                <a:latin typeface="Cambria" pitchFamily="18" charset="0"/>
              </a:rPr>
              <a:t> город химиков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b="1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b="1" smtClean="0"/>
              <a:t>Наша задача</a:t>
            </a:r>
            <a:r>
              <a:rPr lang="ru-RU" smtClean="0"/>
              <a:t> </a:t>
            </a:r>
            <a:endParaRPr lang="en-US" smtClean="0"/>
          </a:p>
          <a:p>
            <a:pPr>
              <a:buFont typeface="Arial" charset="0"/>
              <a:buNone/>
            </a:pPr>
            <a:r>
              <a:rPr lang="ru-RU" smtClean="0"/>
              <a:t>– сформировать интерес у детей к многообразию окружающей среды, её  сохранению и сбережению.</a:t>
            </a:r>
          </a:p>
          <a:p>
            <a:pPr>
              <a:buFont typeface="Arial" charset="0"/>
              <a:buNone/>
            </a:pPr>
            <a:r>
              <a:rPr lang="ru-RU" smtClean="0"/>
              <a:t>  - научить детей правилам поведения в природе.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Формы работы с детьми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323850" y="1196975"/>
            <a:ext cx="8229600" cy="5399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/>
              <a:t>Экскурсии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Походы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Экологические десанты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Рассматривание атласов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Просмотр презентаций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Изучение Красной книги растений и животных Кировской области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Создание Книги растений детского сада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Создание фотоальбомов «Мой домашний питомец»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Выставка детских работ из бросовых материалов «Необыкновенное в обыкновенном»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Создание коллекций камней, ракушек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Участие в экологических акциях и конкурсах</a:t>
            </a:r>
          </a:p>
          <a:p>
            <a:pPr>
              <a:lnSpc>
                <a:spcPct val="90000"/>
              </a:lnSpc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latin typeface="Cambria" pitchFamily="18" charset="0"/>
              </a:rPr>
              <a:t>Условия  достижения  продуктивного результата</a:t>
            </a:r>
            <a:r>
              <a:rPr lang="ru-RU" sz="4000" smtClean="0"/>
              <a:t>  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latin typeface="Cambria" pitchFamily="18" charset="0"/>
              </a:rPr>
              <a:t>Первое условие: экологическое воспитание должно проводится в системе, с использованием дидактических игр.</a:t>
            </a:r>
          </a:p>
          <a:p>
            <a:r>
              <a:rPr lang="ru-RU" smtClean="0">
                <a:latin typeface="Cambria" pitchFamily="18" charset="0"/>
              </a:rPr>
              <a:t>Второе условие – активное вовлечение детей в посильные для них практические дела по охране местных природных ресурсов.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latin typeface="Cambria" pitchFamily="18" charset="0"/>
              </a:rPr>
              <a:t>Календарь природы</a:t>
            </a:r>
          </a:p>
        </p:txBody>
      </p:sp>
      <p:pic>
        <p:nvPicPr>
          <p:cNvPr id="21506" name="Picture 6" descr="Календарь природы -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628775"/>
            <a:ext cx="3913188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7" descr="Календарь природы -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2738"/>
            <a:ext cx="4232275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latin typeface="Cambria" pitchFamily="18" charset="0"/>
              </a:rPr>
              <a:t>Времена года</a:t>
            </a:r>
          </a:p>
        </p:txBody>
      </p:sp>
      <p:pic>
        <p:nvPicPr>
          <p:cNvPr id="22530" name="Picture 4" descr="Времена г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412875"/>
            <a:ext cx="68040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latin typeface="Cambria" pitchFamily="18" charset="0"/>
              </a:rPr>
              <a:t>Чей след?</a:t>
            </a:r>
          </a:p>
        </p:txBody>
      </p:sp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3555" name="Picture 4" descr="https://pp.userapi.com/c851432/v851432966/f950a/J66iCFhMidA.jpg"/>
          <p:cNvPicPr>
            <a:picLocks noChangeAspect="1" noChangeArrowheads="1"/>
          </p:cNvPicPr>
          <p:nvPr/>
        </p:nvPicPr>
        <p:blipFill>
          <a:blip r:embed="rId2" r:link="rId3"/>
          <a:srcRect l="6209" r="15759"/>
          <a:stretch>
            <a:fillRect/>
          </a:stretch>
        </p:blipFill>
        <p:spPr bwMode="auto">
          <a:xfrm rot="-5400000">
            <a:off x="2343150" y="906463"/>
            <a:ext cx="496252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latin typeface="Cambria" pitchFamily="18" charset="0"/>
              </a:rPr>
              <a:t>Животный мир</a:t>
            </a:r>
          </a:p>
        </p:txBody>
      </p:sp>
      <p:pic>
        <p:nvPicPr>
          <p:cNvPr id="24578" name="Picture 4" descr="Мир животны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557338"/>
            <a:ext cx="650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Cambria" pitchFamily="18" charset="0"/>
              </a:rPr>
              <a:t/>
            </a:r>
            <a:br>
              <a:rPr lang="ru-RU" sz="4000" smtClean="0">
                <a:latin typeface="Cambria" pitchFamily="18" charset="0"/>
              </a:rPr>
            </a:br>
            <a:r>
              <a:rPr lang="ru-RU" sz="4000" b="1" i="1" smtClean="0">
                <a:latin typeface="Cambria" pitchFamily="18" charset="0"/>
              </a:rPr>
              <a:t>Растительный мир</a:t>
            </a:r>
            <a:br>
              <a:rPr lang="ru-RU" sz="4000" b="1" i="1" smtClean="0">
                <a:latin typeface="Cambria" pitchFamily="18" charset="0"/>
              </a:rPr>
            </a:br>
            <a:endParaRPr lang="ru-RU" sz="4000" b="1" i="1" smtClean="0">
              <a:latin typeface="Cambria" pitchFamily="18" charset="0"/>
            </a:endParaRPr>
          </a:p>
        </p:txBody>
      </p:sp>
      <p:pic>
        <p:nvPicPr>
          <p:cNvPr id="25602" name="Picture 4" descr="Мир растен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628775"/>
            <a:ext cx="6408738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188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Cambria</vt:lpstr>
      <vt:lpstr>Arial Black</vt:lpstr>
      <vt:lpstr>Тема Office</vt:lpstr>
      <vt:lpstr>Дидактические экологические игры   для старших дошкольников</vt:lpstr>
      <vt:lpstr> Кирово – Чепецк –  город химиков</vt:lpstr>
      <vt:lpstr>Формы работы с детьми</vt:lpstr>
      <vt:lpstr>Условия  достижения  продуктивного результата  </vt:lpstr>
      <vt:lpstr>Календарь природы</vt:lpstr>
      <vt:lpstr>Времена года</vt:lpstr>
      <vt:lpstr>Чей след?</vt:lpstr>
      <vt:lpstr>Животный мир</vt:lpstr>
      <vt:lpstr> Растительный мир </vt:lpstr>
      <vt:lpstr>Вода в природных явлениях</vt:lpstr>
      <vt:lpstr>С чьей ветки детки?</vt:lpstr>
      <vt:lpstr>Наши творческие перспективы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User</cp:lastModifiedBy>
  <cp:revision>9</cp:revision>
  <dcterms:created xsi:type="dcterms:W3CDTF">2014-02-28T12:57:11Z</dcterms:created>
  <dcterms:modified xsi:type="dcterms:W3CDTF">2019-04-16T10:46:37Z</dcterms:modified>
</cp:coreProperties>
</file>