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5" r:id="rId4"/>
    <p:sldId id="278" r:id="rId5"/>
    <p:sldId id="279" r:id="rId6"/>
    <p:sldId id="261" r:id="rId7"/>
    <p:sldId id="264" r:id="rId8"/>
    <p:sldId id="290" r:id="rId9"/>
    <p:sldId id="287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FF66"/>
    <a:srgbClr val="FFCC99"/>
    <a:srgbClr val="FF9966"/>
    <a:srgbClr val="FF99FF"/>
    <a:srgbClr val="FF66FF"/>
    <a:srgbClr val="00FFFF"/>
    <a:srgbClr val="00CC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46" autoAdjust="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081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Экологическое воспитание</a:t>
            </a:r>
            <a:br>
              <a:rPr lang="ru-RU" sz="3600" b="1" dirty="0" smtClean="0"/>
            </a:br>
            <a:r>
              <a:rPr lang="ru-RU" sz="3600" b="1" dirty="0" smtClean="0"/>
              <a:t> в школе № 70 г. Кирова</a:t>
            </a:r>
            <a:br>
              <a:rPr lang="ru-RU" sz="3600" b="1" dirty="0" smtClean="0"/>
            </a:br>
            <a:r>
              <a:rPr lang="ru-RU" sz="2000" b="1" dirty="0" err="1" smtClean="0"/>
              <a:t>Русинова</a:t>
            </a:r>
            <a:r>
              <a:rPr lang="ru-RU" sz="2000" b="1" dirty="0" smtClean="0"/>
              <a:t> Анастасия Евгеньевна, </a:t>
            </a:r>
            <a:br>
              <a:rPr lang="ru-RU" sz="2000" b="1" dirty="0" smtClean="0"/>
            </a:br>
            <a:r>
              <a:rPr lang="ru-RU" sz="2000" b="1" dirty="0" smtClean="0"/>
              <a:t>педагог дополнительного образования детей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/>
          <a:stretch/>
        </p:blipFill>
        <p:spPr>
          <a:xfrm>
            <a:off x="1151620" y="2204864"/>
            <a:ext cx="6840760" cy="423047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30"/>
          <a:stretch/>
        </p:blipFill>
        <p:spPr bwMode="auto">
          <a:xfrm>
            <a:off x="4139952" y="3501008"/>
            <a:ext cx="4745501" cy="31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Очей очарованье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618856" cy="3464142"/>
          </a:xfrm>
        </p:spPr>
      </p:pic>
    </p:spTree>
    <p:extLst>
      <p:ext uri="{BB962C8B-B14F-4D97-AF65-F5344CB8AC3E}">
        <p14:creationId xmlns:p14="http://schemas.microsoft.com/office/powerpoint/2010/main" val="2741450199"/>
      </p:ext>
    </p:extLst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 05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509" y="3212976"/>
            <a:ext cx="4475216" cy="32100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55679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Подготовка и посев семян </a:t>
            </a:r>
            <a:endParaRPr lang="ru-RU" sz="6000" dirty="0"/>
          </a:p>
        </p:txBody>
      </p:sp>
      <p:pic>
        <p:nvPicPr>
          <p:cNvPr id="5" name="Рисунок 4" descr="2013 0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52422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96" y="355178"/>
            <a:ext cx="9144000" cy="141763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Пикировка рассады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296" y="1646498"/>
            <a:ext cx="4091947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99" y="1623159"/>
            <a:ext cx="3966187" cy="2974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8" y="3789040"/>
            <a:ext cx="3544788" cy="2658591"/>
          </a:xfrm>
          <a:prstGeom prst="rect">
            <a:avLst/>
          </a:prstGeom>
        </p:spPr>
      </p:pic>
      <p:pic>
        <p:nvPicPr>
          <p:cNvPr id="8" name="Рисунок 7" descr="IMG_195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25805"/>
            <a:ext cx="3446746" cy="258505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Посадка рассады  на клумбы</a:t>
            </a:r>
            <a:endParaRPr lang="ru-RU" sz="4800" dirty="0"/>
          </a:p>
        </p:txBody>
      </p:sp>
      <p:pic>
        <p:nvPicPr>
          <p:cNvPr id="18" name="Содержимое 5" descr="2013 0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154" y="3789040"/>
            <a:ext cx="3769856" cy="2827392"/>
          </a:xfrm>
          <a:prstGeom prst="rect">
            <a:avLst/>
          </a:prstGeom>
        </p:spPr>
      </p:pic>
      <p:pic>
        <p:nvPicPr>
          <p:cNvPr id="6" name="Picture 2" descr="C:\Documents and Settings\Завуч\Рабочий стол\презентация\Изображение 2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296971"/>
            <a:ext cx="3815835" cy="286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_15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53" y="1295830"/>
            <a:ext cx="3731629" cy="277206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Уход за цветником</a:t>
            </a:r>
            <a:endParaRPr lang="ru-RU" sz="4800" dirty="0"/>
          </a:p>
        </p:txBody>
      </p:sp>
      <p:pic>
        <p:nvPicPr>
          <p:cNvPr id="9" name="Рисунок 8" descr="IMG_14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333" y="1417638"/>
            <a:ext cx="4752528" cy="3564396"/>
          </a:xfrm>
          <a:prstGeom prst="rect">
            <a:avLst/>
          </a:prstGeom>
        </p:spPr>
      </p:pic>
      <p:pic>
        <p:nvPicPr>
          <p:cNvPr id="8" name="Содержимое 7" descr="IMG_2166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6" y="1060277"/>
            <a:ext cx="4139417" cy="3084923"/>
          </a:xfrm>
        </p:spPr>
      </p:pic>
      <p:pic>
        <p:nvPicPr>
          <p:cNvPr id="10" name="Рисунок 9" descr="IMG_142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265137"/>
            <a:ext cx="4608512" cy="3433794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2"/>
          <a:stretch/>
        </p:blipFill>
        <p:spPr>
          <a:xfrm>
            <a:off x="4716016" y="2708920"/>
            <a:ext cx="4176464" cy="3576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5400" dirty="0" smtClean="0"/>
              <a:t>Цветники разных лет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712072" cy="3534054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816932"/>
            <a:ext cx="5084382" cy="3813287"/>
          </a:xfrm>
        </p:spPr>
      </p:pic>
      <p:pic>
        <p:nvPicPr>
          <p:cNvPr id="5" name="Содержимое 3" descr="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5076056" cy="380704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круг</a:t>
            </a:r>
            <a:endParaRPr lang="ru-RU" dirty="0"/>
          </a:p>
        </p:txBody>
      </p:sp>
      <p:pic>
        <p:nvPicPr>
          <p:cNvPr id="4" name="Picture 2" descr="C:\Documents and Settings\Завуч\Рабочий стол\Школа 2012 цветники сентябрь 25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463" y="1600200"/>
            <a:ext cx="60370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28684"/>
      </p:ext>
    </p:extLst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Вечный огонь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413" y="1602010"/>
            <a:ext cx="6031174" cy="452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32487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Экологическое воспитание  в школе № 70 г. Кирова Русинова Анастасия Евгеньевна,  педагог дополнительного образования детей</vt:lpstr>
      <vt:lpstr>Подготовка и посев семян </vt:lpstr>
      <vt:lpstr>Пикировка рассады</vt:lpstr>
      <vt:lpstr>         Посадка рассады  на клумбы</vt:lpstr>
      <vt:lpstr>Уход за цветником</vt:lpstr>
      <vt:lpstr>Цветники разных лет</vt:lpstr>
      <vt:lpstr>Презентация PowerPoint</vt:lpstr>
      <vt:lpstr>Солнечный круг</vt:lpstr>
      <vt:lpstr>Вечный огонь</vt:lpstr>
      <vt:lpstr>Очей очарованье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Июль 2000 года</dc:title>
  <cp:lastModifiedBy>BaranovaVA</cp:lastModifiedBy>
  <cp:revision>54</cp:revision>
  <dcterms:modified xsi:type="dcterms:W3CDTF">2019-04-19T12:01:42Z</dcterms:modified>
</cp:coreProperties>
</file>