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D7BF-6A97-4036-90FE-EAB9698C0187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229A-DBD4-4364-A2D1-E66AD0F6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36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D7BF-6A97-4036-90FE-EAB9698C0187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229A-DBD4-4364-A2D1-E66AD0F6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9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D7BF-6A97-4036-90FE-EAB9698C0187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229A-DBD4-4364-A2D1-E66AD0F6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3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D7BF-6A97-4036-90FE-EAB9698C0187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229A-DBD4-4364-A2D1-E66AD0F6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57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D7BF-6A97-4036-90FE-EAB9698C0187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229A-DBD4-4364-A2D1-E66AD0F6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614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D7BF-6A97-4036-90FE-EAB9698C0187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229A-DBD4-4364-A2D1-E66AD0F6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717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D7BF-6A97-4036-90FE-EAB9698C0187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229A-DBD4-4364-A2D1-E66AD0F6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68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D7BF-6A97-4036-90FE-EAB9698C0187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229A-DBD4-4364-A2D1-E66AD0F6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369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D7BF-6A97-4036-90FE-EAB9698C0187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229A-DBD4-4364-A2D1-E66AD0F6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9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D7BF-6A97-4036-90FE-EAB9698C0187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229A-DBD4-4364-A2D1-E66AD0F6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084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D7BF-6A97-4036-90FE-EAB9698C0187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5229A-DBD4-4364-A2D1-E66AD0F6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044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D7BF-6A97-4036-90FE-EAB9698C0187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5229A-DBD4-4364-A2D1-E66AD0F6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30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осень листопа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6" y="-10826"/>
            <a:ext cx="9143515" cy="686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24544" y="332656"/>
            <a:ext cx="8350938" cy="1686049"/>
          </a:xfrm>
        </p:spPr>
        <p:txBody>
          <a:bodyPr>
            <a:noAutofit/>
          </a:bodyPr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«Организация детского малого туризма с детьми старшего дошкольного возраста как средства познания окружающего мира»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3645024"/>
            <a:ext cx="5904656" cy="2785864"/>
          </a:xfrm>
        </p:spPr>
        <p:txBody>
          <a:bodyPr>
            <a:normAutofit/>
          </a:bodyPr>
          <a:lstStyle/>
          <a:p>
            <a:pPr algn="r"/>
            <a:r>
              <a:rPr lang="ru-RU" sz="28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нструктор по физической культуре МКДОУ № 223</a:t>
            </a:r>
          </a:p>
          <a:p>
            <a:pPr algn="r"/>
            <a:r>
              <a:rPr lang="ru-RU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Родионова Ольга Валерьевна</a:t>
            </a:r>
          </a:p>
          <a:p>
            <a:pPr algn="r"/>
            <a:r>
              <a:rPr lang="ru-RU" sz="24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ысшая квалификационная категория</a:t>
            </a:r>
            <a:endParaRPr lang="ru-RU" sz="2400" b="1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5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Ольга Валерьевна\ПОХОДЫ\Тур поход 11.10 17\фото ПОХОД\DSC_0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964907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63688" y="-2588"/>
            <a:ext cx="7380312" cy="1143000"/>
          </a:xfrm>
        </p:spPr>
        <p:txBody>
          <a:bodyPr/>
          <a:lstStyle/>
          <a:p>
            <a:pPr algn="l"/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СБОР ДЕТЕЙ </a:t>
            </a:r>
            <a:endParaRPr lang="ru-RU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51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Ольга Валерьевна\ПОХОДЫ\Тур поход 11.10 17\фото ПОХОД\DSC_0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0"/>
            <a:ext cx="4176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400" b="1" i="1" u="sng" dirty="0" smtClean="0">
                <a:latin typeface="Times New Roman" pitchFamily="18" charset="0"/>
                <a:cs typeface="Times New Roman" pitchFamily="18" charset="0"/>
              </a:rPr>
              <a:t>РАЗМИНКА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97423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Ольга Валерьевна\ПОХОДЫ\Тур поход 11.10 17\фото ПОХОД\DSC_0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793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Ольга Валерьевна\ПОХОДЫ\Тур поход 11.10 17\фото ПОХОД\DSC_0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5" y="213320"/>
            <a:ext cx="50405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u="sng" dirty="0" smtClean="0">
                <a:latin typeface="Times New Roman" pitchFamily="18" charset="0"/>
                <a:cs typeface="Times New Roman" pitchFamily="18" charset="0"/>
              </a:rPr>
              <a:t>ПРИВАЛ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932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Ольга Валерьевна\ПОХОДЫ\Тур поход 11.10 17\фото ПОХОД\DSC_0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194389" y="1194389"/>
            <a:ext cx="6853273" cy="4464496"/>
          </a:xfrm>
          <a:prstGeom prst="rect">
            <a:avLst/>
          </a:prstGeom>
          <a:noFill/>
          <a:scene3d>
            <a:camera prst="orthographicFront">
              <a:rot lat="21299999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Ольга Валерьевна\ПОХОДЫ\Тур поход 11.10 17\фото ПОХОД\DSC_0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389774" y="1064603"/>
            <a:ext cx="6872599" cy="471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9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Ольга Валерьевна\ПОХОДЫ\Тур поход 11.10 17\фото ПОХОД\DSC_0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556" y="-49696"/>
            <a:ext cx="1000911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6632"/>
            <a:ext cx="8640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КОНЕЧНЫЙ ПУНКТ ПОХОДА</a:t>
            </a:r>
            <a:endParaRPr lang="ru-RU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Ольга Валерьевна\ПОХОДЫ\Тур поход 11.10 17\фото ПОХОД\DSC_0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198864" y="1159144"/>
            <a:ext cx="6880952" cy="451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Ольга Валерьевна\ПОХОДЫ\Тур поход 11.10 17\фото ПОХОД\DSC_02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0" r="-39370"/>
          <a:stretch/>
        </p:blipFill>
        <p:spPr bwMode="auto">
          <a:xfrm>
            <a:off x="449999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66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Ольга Валерьевна\ПОХОДЫ\Тур поход 11.10 17\фото ПОХОД\DSC_0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23"/>
            <a:ext cx="95770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548680" y="0"/>
            <a:ext cx="12167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u="sng" dirty="0" smtClean="0">
                <a:latin typeface="Times New Roman" pitchFamily="18" charset="0"/>
                <a:cs typeface="Times New Roman" pitchFamily="18" charset="0"/>
              </a:rPr>
              <a:t>СПАСИБО  ЗА 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1303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42</Words>
  <Application>Microsoft Office PowerPoint</Application>
  <PresentationFormat>Экран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 «Организация детского малого туризма с детьми старшего дошкольного возраста как средства познания окружающего мира»</vt:lpstr>
      <vt:lpstr>СБОР ДЕТЕЙ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«Организация детского малого туризма с детьми старшего дошкольного возраста как средства познания окружающего мира»</dc:title>
  <dc:creator>user</dc:creator>
  <cp:lastModifiedBy>user</cp:lastModifiedBy>
  <cp:revision>5</cp:revision>
  <dcterms:created xsi:type="dcterms:W3CDTF">2019-04-15T09:04:54Z</dcterms:created>
  <dcterms:modified xsi:type="dcterms:W3CDTF">2019-04-15T09:47:06Z</dcterms:modified>
</cp:coreProperties>
</file>