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1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5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7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9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9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4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5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FA15-CD22-43D9-B1C4-3BC58BF8B3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8338-C311-4EF4-8802-0DA0291C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написать заявку на грант?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Докладчик: </a:t>
            </a:r>
          </a:p>
          <a:p>
            <a:pPr algn="r"/>
            <a:r>
              <a:rPr lang="ru-RU" dirty="0" smtClean="0"/>
              <a:t>Скурихина Анастасия Михайловна</a:t>
            </a:r>
          </a:p>
          <a:p>
            <a:pPr algn="r"/>
            <a:r>
              <a:rPr lang="ru-RU" dirty="0" smtClean="0"/>
              <a:t>Директор фонда «Земля жизни»</a:t>
            </a:r>
          </a:p>
          <a:p>
            <a:pPr algn="r"/>
            <a:r>
              <a:rPr lang="ru-RU" dirty="0" smtClean="0"/>
              <a:t>Руководитель проекта «Эко-соседи»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46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8" y="493986"/>
            <a:ext cx="1165302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29" y="0"/>
            <a:ext cx="12222029" cy="68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17" t="23329" r="3036"/>
          <a:stretch/>
        </p:blipFill>
        <p:spPr>
          <a:xfrm>
            <a:off x="321331" y="565176"/>
            <a:ext cx="6453351" cy="330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2900107" y="3866081"/>
            <a:ext cx="851338" cy="33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1" y="3866082"/>
            <a:ext cx="65913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854" y="565176"/>
            <a:ext cx="5740146" cy="384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 rot="18987246">
            <a:off x="5257614" y="2442999"/>
            <a:ext cx="2275245" cy="33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623753" y="1502979"/>
            <a:ext cx="851338" cy="33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960924" y="3184635"/>
            <a:ext cx="851338" cy="33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r="7096" b="36875"/>
          <a:stretch/>
        </p:blipFill>
        <p:spPr>
          <a:xfrm>
            <a:off x="5490403" y="4405886"/>
            <a:ext cx="6459858" cy="217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 rot="3970021">
            <a:off x="8089415" y="2875000"/>
            <a:ext cx="346841" cy="3680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4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604837"/>
            <a:ext cx="119253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9062"/>
            <a:ext cx="11163300" cy="661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20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9610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showAsIcon="1" r:id="rId3" imgW="914400" imgH="771480" progId="Excel.Sheet.12">
                  <p:embed/>
                </p:oleObj>
              </mc:Choice>
              <mc:Fallback>
                <p:oleObj name="Лист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Бюджет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59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Софинансирование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9" y="1770007"/>
            <a:ext cx="11577461" cy="417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3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759" y="0"/>
            <a:ext cx="10515600" cy="801523"/>
          </a:xfrm>
        </p:spPr>
        <p:txBody>
          <a:bodyPr/>
          <a:lstStyle/>
          <a:p>
            <a:r>
              <a:rPr lang="ru-RU" dirty="0" smtClean="0"/>
              <a:t>Договор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7" y="720678"/>
            <a:ext cx="10736482" cy="603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61848" y="5528441"/>
            <a:ext cx="10615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388068" y="3132083"/>
            <a:ext cx="1886608" cy="52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0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83" y="81347"/>
            <a:ext cx="10515600" cy="706930"/>
          </a:xfrm>
        </p:spPr>
        <p:txBody>
          <a:bodyPr/>
          <a:lstStyle/>
          <a:p>
            <a:r>
              <a:rPr lang="ru-RU" dirty="0" smtClean="0"/>
              <a:t>Отчетность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134"/>
          <a:stretch/>
        </p:blipFill>
        <p:spPr>
          <a:xfrm>
            <a:off x="777765" y="872358"/>
            <a:ext cx="10789690" cy="569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18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Отчетность: финансы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5" y="1567964"/>
            <a:ext cx="10944670" cy="486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68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8" y="0"/>
            <a:ext cx="10019807" cy="67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Отчетность: аналитика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64490"/>
              </p:ext>
            </p:extLst>
          </p:nvPr>
        </p:nvGraphicFramePr>
        <p:xfrm>
          <a:off x="4097338" y="3082925"/>
          <a:ext cx="39973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Объект упаковщика для оболочки" showAsIcon="1" r:id="rId3" imgW="3997440" imgH="686880" progId="Package">
                  <p:embed/>
                </p:oleObj>
              </mc:Choice>
              <mc:Fallback>
                <p:oleObj name="Объект упаковщика для оболочки" showAsIcon="1" r:id="rId3" imgW="399744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7338" y="3082925"/>
                        <a:ext cx="399732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2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538" y="2498725"/>
            <a:ext cx="2652966" cy="1325563"/>
          </a:xfrm>
        </p:spPr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13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92516" y="2067801"/>
            <a:ext cx="58358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Благодарю за внимание.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8 919 519 79 43</a:t>
            </a:r>
            <a:br>
              <a:rPr lang="ru-RU" dirty="0" smtClean="0"/>
            </a:br>
            <a:r>
              <a:rPr lang="ru-RU" dirty="0" smtClean="0"/>
              <a:t>Скурихина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5" y="0"/>
            <a:ext cx="11528555" cy="67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71911"/>
            <a:ext cx="12115800" cy="63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5" y="133637"/>
            <a:ext cx="11286116" cy="67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86061"/>
            <a:ext cx="10067141" cy="66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18" y="125467"/>
            <a:ext cx="10591964" cy="65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6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57150"/>
            <a:ext cx="116967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90" y="0"/>
            <a:ext cx="11034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4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39</Words>
  <Application>Microsoft Office PowerPoint</Application>
  <PresentationFormat>Широкоэкранный</PresentationFormat>
  <Paragraphs>13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Лист Microsoft Excel</vt:lpstr>
      <vt:lpstr>Пакет</vt:lpstr>
      <vt:lpstr>Как написать заявку на грант?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проекта</vt:lpstr>
      <vt:lpstr>Софинансирование</vt:lpstr>
      <vt:lpstr>Договор</vt:lpstr>
      <vt:lpstr>Отчетность</vt:lpstr>
      <vt:lpstr>Отчетность: финансы</vt:lpstr>
      <vt:lpstr>Отчетность: аналитика</vt:lpstr>
      <vt:lpstr>Вопросы?</vt:lpstr>
      <vt:lpstr>Благодарю за внимание.  8 919 519 79 43 Скурихина Анастасия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19</cp:revision>
  <dcterms:created xsi:type="dcterms:W3CDTF">2021-04-13T19:28:12Z</dcterms:created>
  <dcterms:modified xsi:type="dcterms:W3CDTF">2021-04-14T21:08:55Z</dcterms:modified>
</cp:coreProperties>
</file>