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1" r:id="rId4"/>
    <p:sldId id="262" r:id="rId5"/>
    <p:sldId id="270" r:id="rId6"/>
    <p:sldId id="271" r:id="rId7"/>
    <p:sldId id="272" r:id="rId8"/>
    <p:sldId id="273" r:id="rId9"/>
    <p:sldId id="274" r:id="rId10"/>
    <p:sldId id="267" r:id="rId11"/>
    <p:sldId id="263" r:id="rId12"/>
    <p:sldId id="257" r:id="rId13"/>
    <p:sldId id="275" r:id="rId14"/>
    <p:sldId id="276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05273-8DF1-48FD-8F38-0E7210F79B02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C6BF8-84F6-49C9-93C8-5DBDEBB36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EEE53-9561-4620-B4AF-3888F018516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D3F1-BF25-4647-925B-C5B9FA5DEC3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23BE-7F77-476E-A72F-A0E24575E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D3F1-BF25-4647-925B-C5B9FA5DEC3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23BE-7F77-476E-A72F-A0E24575E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D3F1-BF25-4647-925B-C5B9FA5DEC3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23BE-7F77-476E-A72F-A0E24575E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D3F1-BF25-4647-925B-C5B9FA5DEC3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23BE-7F77-476E-A72F-A0E24575E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D3F1-BF25-4647-925B-C5B9FA5DEC3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23BE-7F77-476E-A72F-A0E24575E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D3F1-BF25-4647-925B-C5B9FA5DEC3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23BE-7F77-476E-A72F-A0E24575E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D3F1-BF25-4647-925B-C5B9FA5DEC3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23BE-7F77-476E-A72F-A0E24575E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D3F1-BF25-4647-925B-C5B9FA5DEC3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23BE-7F77-476E-A72F-A0E24575E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D3F1-BF25-4647-925B-C5B9FA5DEC3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23BE-7F77-476E-A72F-A0E24575E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D3F1-BF25-4647-925B-C5B9FA5DEC3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23BE-7F77-476E-A72F-A0E24575E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D3F1-BF25-4647-925B-C5B9FA5DEC3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23BE-7F77-476E-A72F-A0E24575E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BD3F1-BF25-4647-925B-C5B9FA5DEC3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E23BE-7F77-476E-A72F-A0E24575E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H6WcuFUDdUmb95OxOc5n0MelZcX08NhMpmwNh9UMlgZUNVIyTFA0ODlNVlVLVDlWQVowNlY3M1NQOS4u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5286388"/>
            <a:ext cx="4757726" cy="92391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Русских Инна Евгеньевна,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заместитель директора, учитель биологии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МКОУ СОШ №6 города Кирово-Чепецка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Экологическая акция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Пользователь\Desktop\Мне\Сделай де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5426085" cy="337457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psv4.userapi.com/c536436/u172172515/docs/d31/46acdad24cdb/205.jpg?extra=uDk5BXTIflOkmcu7Q-E8s1oU73qEwOsJcXhZinuQmQrC06khY4uBEOalPdK1UqwWGvD-VGOVARGtRPWCvTRu5co6GgBqfHFXURjpqru5P0KTStz9HKjfcUn177EhQy7YC-ykZeNS6J2590w4PkbLb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2545854" cy="4525963"/>
          </a:xfrm>
          <a:prstGeom prst="rect">
            <a:avLst/>
          </a:prstGeom>
          <a:noFill/>
        </p:spPr>
      </p:pic>
      <p:pic>
        <p:nvPicPr>
          <p:cNvPr id="6" name="Picture 2" descr="https://psv4.userapi.com/c536436/u172172515/docs/d44/cb4b3cf63951/405.jpg?extra=kHDtDPk-Qb--K8ULRg_hQO8rh-bDXqhjEK9sx323mPrGwFGFk3rzMqkCfT5F-mVuciKu6wID96GZMo9gvcYtNalDHNsVvkyDVLpwW8sBH3QeNtkX0wwTEpG2mknV9Os2HP5wyq4-sblyjYziiODl9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9073" y="1600200"/>
            <a:ext cx="2545854" cy="4525963"/>
          </a:xfrm>
          <a:prstGeom prst="rect">
            <a:avLst/>
          </a:prstGeom>
          <a:noFill/>
        </p:spPr>
      </p:pic>
      <p:pic>
        <p:nvPicPr>
          <p:cNvPr id="7" name="Picture 2" descr="https://psv4.userapi.com/c536436/u172172515/docs/d34/7e24fb9641ee/407.jpg?extra=0Fp1Yc4XFSrQEDRB_-_wgNdEXjFCADCf5VAn2eMa6gG7N795nLY55uG3kz2420r4MDRnYDmzzNdlPoNM1xzg88wdgS5YQgeljWvnG74PkDvZCYtpmzrSh-prkUd5eEsRB_QFo8ULizY0ix4cZAXA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643050"/>
            <a:ext cx="2545854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un9-26.userapi.com/impg/ueyxLR5EBurEyXv1SSPQ5ueS1pQx2K_2zTE7Eg/9t_rgfJx_ZM.jpg?size=1600x1200&amp;quality=96&amp;sign=e59233b6e1ae35cc02cd43b6ce77c3a9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2667018" cy="2000264"/>
          </a:xfrm>
          <a:prstGeom prst="rect">
            <a:avLst/>
          </a:prstGeom>
          <a:noFill/>
        </p:spPr>
      </p:pic>
      <p:pic>
        <p:nvPicPr>
          <p:cNvPr id="3" name="Picture 2" descr="https://sun9-28.userapi.com/impg/vTwpSZi_r6sd1NTdV5AI3oW-x_FMhkaOrHO5IA/MOs4WBVGQBM.jpg?size=1280x720&amp;quality=96&amp;sign=caac747156dac756e663241212fdf57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57166"/>
            <a:ext cx="4413954" cy="2482849"/>
          </a:xfrm>
          <a:prstGeom prst="rect">
            <a:avLst/>
          </a:prstGeom>
          <a:noFill/>
        </p:spPr>
      </p:pic>
      <p:pic>
        <p:nvPicPr>
          <p:cNvPr id="4" name="Picture 2" descr="https://sun9-26.userapi.com/impg/8hHPhExIZUW0RsVcBV2GZL2pekaGRruV2udlaw/rTWmXPeRUr4.jpg?size=1280x720&amp;quality=96&amp;sign=9c14341bcd972cff624764996bd45435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071810"/>
            <a:ext cx="6141143" cy="34543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602" t="14503" r="37016" b="50276"/>
          <a:stretch>
            <a:fillRect/>
          </a:stretch>
        </p:blipFill>
        <p:spPr bwMode="auto">
          <a:xfrm>
            <a:off x="1357290" y="1571612"/>
            <a:ext cx="6122657" cy="335758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15234" t="11719" r="15624" b="9911"/>
          <a:stretch>
            <a:fillRect/>
          </a:stretch>
        </p:blipFill>
        <p:spPr bwMode="auto">
          <a:xfrm>
            <a:off x="1571604" y="214290"/>
            <a:ext cx="6000792" cy="544139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>
            <a:hlinkClick r:id="rId3"/>
          </p:cNvPr>
          <p:cNvSpPr/>
          <p:nvPr/>
        </p:nvSpPr>
        <p:spPr>
          <a:xfrm>
            <a:off x="7929586" y="5786454"/>
            <a:ext cx="1000100" cy="428628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Опрос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19922" t="35889" r="30273" b="42138"/>
          <a:stretch>
            <a:fillRect/>
          </a:stretch>
        </p:blipFill>
        <p:spPr bwMode="auto">
          <a:xfrm>
            <a:off x="785786" y="2214554"/>
            <a:ext cx="7489084" cy="264320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Результаты опроса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19922" t="38819" r="20312" b="26025"/>
          <a:stretch>
            <a:fillRect/>
          </a:stretch>
        </p:blipFill>
        <p:spPr bwMode="auto">
          <a:xfrm>
            <a:off x="357158" y="1785926"/>
            <a:ext cx="8501182" cy="400052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l="19336" t="61524" r="26758" b="13574"/>
          <a:stretch>
            <a:fillRect/>
          </a:stretch>
        </p:blipFill>
        <p:spPr bwMode="auto">
          <a:xfrm>
            <a:off x="785786" y="2285992"/>
            <a:ext cx="7572428" cy="279850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un9-23.userapi.com/impg/sEMb7HFp_ZUM39-fwZTE9mbc_VPbz5aH-RH7kg/X5EF4cOE9FI.jpg?size=1280x720&amp;quality=96&amp;sign=8b420b4b19258866db0fe870983fa254&amp;type=album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028" y="1727271"/>
            <a:ext cx="8045450" cy="452596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428596" y="142852"/>
            <a:ext cx="491488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Экологическая акция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Пользователь\Desktop\Мне\Сделай дел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42852"/>
            <a:ext cx="2786082" cy="17314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67" t="27832" r="33203" b="31885"/>
          <a:stretch>
            <a:fillRect/>
          </a:stretch>
        </p:blipFill>
        <p:spPr bwMode="auto">
          <a:xfrm>
            <a:off x="928662" y="714356"/>
            <a:ext cx="3357586" cy="26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4219" t="19238" r="32422" b="19970"/>
          <a:stretch>
            <a:fillRect/>
          </a:stretch>
        </p:blipFill>
        <p:spPr bwMode="auto">
          <a:xfrm>
            <a:off x="5072066" y="142852"/>
            <a:ext cx="331196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\\School-6\документы\фотографии\2019-2020\22.01.2020 Разделяй\IMG_2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071942"/>
            <a:ext cx="3679024" cy="2452682"/>
          </a:xfrm>
          <a:prstGeom prst="rect">
            <a:avLst/>
          </a:prstGeom>
          <a:noFill/>
        </p:spPr>
      </p:pic>
      <p:pic>
        <p:nvPicPr>
          <p:cNvPr id="1029" name="Picture 5" descr="\\School-6\документы\фотографии\2019-2020\22.01.2020 Разделяй\IMG_20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071942"/>
            <a:ext cx="3677400" cy="2451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етевой проект &amp;quot;Тебе и мне нужна Земля&amp;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1928826" cy="1928826"/>
          </a:xfrm>
          <a:prstGeom prst="rect">
            <a:avLst/>
          </a:prstGeom>
          <a:noFill/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786182" y="1285860"/>
            <a:ext cx="3000396" cy="1428760"/>
          </a:xfrm>
          <a:prstGeom prst="wedgeRoundRectCallout">
            <a:avLst>
              <a:gd name="adj1" fmla="val -95827"/>
              <a:gd name="adj2" fmla="val -81332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Экологическая акция</a:t>
            </a:r>
          </a:p>
          <a:p>
            <a:pPr algn="ctr"/>
            <a:r>
              <a:rPr lang="ru-RU" sz="2000" b="1" dirty="0" smtClean="0"/>
              <a:t>Просветительская работа</a:t>
            </a:r>
            <a:endParaRPr lang="ru-RU" sz="2000" b="1" dirty="0"/>
          </a:p>
        </p:txBody>
      </p:sp>
      <p:pic>
        <p:nvPicPr>
          <p:cNvPr id="2052" name="Picture 4" descr="https://sun9-67.userapi.com/impg/FRnfwoK73YDj55hwbbajrCKqPWwHR3wjYPkHaQ/mHZoI53Yzlk.jpg?size=2048x1152&amp;quality=96&amp;sign=7c39a2d544744395c9d8b16d117a6ee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000372"/>
            <a:ext cx="6089586" cy="34253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</a:rPr>
              <a:t>Рождение идеи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7" name="Picture 2" descr="https://pbs.twimg.com/media/D4_zye7X4AAfcRD.jpg:larg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7053449" cy="4525963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571868" y="1571612"/>
            <a:ext cx="1214446" cy="1000132"/>
          </a:xfrm>
          <a:prstGeom prst="wedgeRoundRectCallout">
            <a:avLst>
              <a:gd name="adj1" fmla="val 101466"/>
              <a:gd name="adj2" fmla="val 62500"/>
              <a:gd name="adj3" fmla="val 16667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общее название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714744" y="5000636"/>
            <a:ext cx="1214446" cy="1000132"/>
          </a:xfrm>
          <a:prstGeom prst="wedgeRoundRectCallout">
            <a:avLst>
              <a:gd name="adj1" fmla="val 73533"/>
              <a:gd name="adj2" fmla="val -164590"/>
              <a:gd name="adj3" fmla="val 16667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выбор дела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429388" y="1928802"/>
            <a:ext cx="1500198" cy="857256"/>
          </a:xfrm>
          <a:prstGeom prst="wedgeRoundRectCallout">
            <a:avLst>
              <a:gd name="adj1" fmla="val -85240"/>
              <a:gd name="adj2" fmla="val 40846"/>
              <a:gd name="adj3" fmla="val 16667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ученики + учителя + родители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25195" t="22705" r="32617" b="9911"/>
          <a:stretch>
            <a:fillRect/>
          </a:stretch>
        </p:blipFill>
        <p:spPr bwMode="auto">
          <a:xfrm>
            <a:off x="2000232" y="142852"/>
            <a:ext cx="4975793" cy="635795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5214974" cy="4572032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C00000"/>
                </a:solidFill>
              </a:rPr>
              <a:t/>
            </a:r>
            <a:br>
              <a:rPr lang="ru-RU" sz="4900" dirty="0" smtClean="0">
                <a:solidFill>
                  <a:srgbClr val="C00000"/>
                </a:solidFill>
              </a:rPr>
            </a:br>
            <a:r>
              <a:rPr lang="ru-RU" sz="4800" dirty="0" smtClean="0"/>
              <a:t> </a:t>
            </a:r>
            <a:br>
              <a:rPr lang="ru-RU" sz="4800" dirty="0" smtClean="0"/>
            </a:br>
            <a:r>
              <a:rPr lang="ru-RU" sz="4800" dirty="0" smtClean="0">
                <a:solidFill>
                  <a:srgbClr val="C00000"/>
                </a:solidFill>
              </a:rPr>
              <a:t>Сдай отработанные батарейки </a:t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>в специально установленные контейнеры</a:t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> у киосков </a:t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>«Ключ здоровья»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s://opt-393377.ssl.1c-bitrix-cdn.ru/bitrix/templates/7sait/images/portfolio-sdelay-delo-app/sdelay-delo-mobile-logo.png?1491328900956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4171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Отправляясь за водой, захватите ненужные батарейки | Город Ч."/>
          <p:cNvPicPr>
            <a:picLocks noChangeAspect="1" noChangeArrowheads="1"/>
          </p:cNvPicPr>
          <p:nvPr/>
        </p:nvPicPr>
        <p:blipFill>
          <a:blip r:embed="rId3"/>
          <a:srcRect l="5859" r="16503"/>
          <a:stretch>
            <a:fillRect/>
          </a:stretch>
        </p:blipFill>
        <p:spPr bwMode="auto">
          <a:xfrm>
            <a:off x="5214942" y="2428868"/>
            <a:ext cx="3500462" cy="338155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736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C00000"/>
                </a:solidFill>
              </a:rPr>
              <a:t/>
            </a:r>
            <a:br>
              <a:rPr lang="ru-RU" sz="4900" dirty="0" smtClean="0">
                <a:solidFill>
                  <a:srgbClr val="C00000"/>
                </a:solidFill>
              </a:rPr>
            </a:br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C00000"/>
                </a:solidFill>
              </a:rPr>
              <a:t>Собери стекло, пластик и сдай его на вторичную переработку.</a:t>
            </a:r>
            <a:r>
              <a:rPr lang="ru-RU" sz="4900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s://opt-393377.ssl.1c-bitrix-cdn.ru/bitrix/templates/7sait/images/portfolio-sdelay-delo-app/sdelay-delo-mobile-logo.png?1491328900956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4171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3071810"/>
            <a:ext cx="4714908" cy="314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sz="49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9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10700" dirty="0" smtClean="0">
                <a:latin typeface="+mj-lt"/>
                <a:ea typeface="+mj-ea"/>
                <a:cs typeface="+mj-cs"/>
              </a:rPr>
              <a:t> В киоске «</a:t>
            </a:r>
            <a:r>
              <a:rPr lang="ru-RU" sz="10700" dirty="0" err="1" smtClean="0">
                <a:latin typeface="+mj-lt"/>
                <a:ea typeface="+mj-ea"/>
                <a:cs typeface="+mj-cs"/>
              </a:rPr>
              <a:t>Экотек</a:t>
            </a:r>
            <a:r>
              <a:rPr lang="ru-RU" sz="10700" dirty="0" smtClean="0">
                <a:latin typeface="+mj-lt"/>
                <a:ea typeface="+mj-ea"/>
                <a:cs typeface="+mj-cs"/>
              </a:rPr>
              <a:t>» на рынке «Южный» (ул. Маяковского) принимают бутылки и банки стеклянные, банки алюминиевые, ПЭТ (пластиковые) бутылки.</a:t>
            </a:r>
          </a:p>
          <a:p>
            <a:pPr algn="ctr">
              <a:spcBef>
                <a:spcPct val="0"/>
              </a:spcBef>
            </a:pPr>
            <a:r>
              <a:rPr lang="ru-RU" sz="10700" dirty="0" smtClean="0">
                <a:latin typeface="+mj-lt"/>
                <a:ea typeface="+mj-ea"/>
                <a:cs typeface="+mj-cs"/>
              </a:rPr>
              <a:t> Или прими участие в акциях движения «Вятки без мусора»</a:t>
            </a:r>
          </a:p>
          <a:p>
            <a:pPr algn="ctr">
              <a:spcBef>
                <a:spcPct val="0"/>
              </a:spcBef>
            </a:pPr>
            <a:endParaRPr lang="ru-RU" sz="10700" dirty="0" smtClean="0"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2" name="Picture 4" descr="В Кирово-Чепецке открылся пункт приема вторсырья - Общество - Newsler.ru"/>
          <p:cNvPicPr>
            <a:picLocks noChangeAspect="1" noChangeArrowheads="1"/>
          </p:cNvPicPr>
          <p:nvPr/>
        </p:nvPicPr>
        <p:blipFill>
          <a:blip r:embed="rId3" cstate="print"/>
          <a:srcRect l="14734" t="3007" r="13703" b="3781"/>
          <a:stretch>
            <a:fillRect/>
          </a:stretch>
        </p:blipFill>
        <p:spPr bwMode="auto">
          <a:xfrm>
            <a:off x="5786446" y="3429000"/>
            <a:ext cx="2643206" cy="24099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736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C00000"/>
                </a:solidFill>
              </a:rPr>
              <a:t/>
            </a:r>
            <a:br>
              <a:rPr lang="ru-RU" sz="4900" dirty="0" smtClean="0">
                <a:solidFill>
                  <a:srgbClr val="C00000"/>
                </a:solidFill>
              </a:rPr>
            </a:br>
            <a:r>
              <a:rPr lang="ru-RU" sz="4900" dirty="0" smtClean="0">
                <a:solidFill>
                  <a:srgbClr val="C00000"/>
                </a:solidFill>
              </a:rPr>
              <a:t/>
            </a:r>
            <a:br>
              <a:rPr lang="ru-RU" sz="4900" dirty="0" smtClean="0">
                <a:solidFill>
                  <a:srgbClr val="C00000"/>
                </a:solidFill>
              </a:rPr>
            </a:br>
            <a:r>
              <a:rPr lang="ru-RU" sz="4900" dirty="0" smtClean="0">
                <a:solidFill>
                  <a:srgbClr val="C00000"/>
                </a:solidFill>
              </a:rPr>
              <a:t>Собери и сдай макулатуру. </a:t>
            </a:r>
            <a:br>
              <a:rPr lang="ru-RU" sz="4900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s://opt-393377.ssl.1c-bitrix-cdn.ru/bitrix/templates/7sait/images/portfolio-sdelay-delo-app/sdelay-delo-mobile-logo.png?1491328900956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4171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3429000"/>
            <a:ext cx="5072098" cy="2286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sz="49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9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10700" dirty="0" smtClean="0">
                <a:latin typeface="+mj-lt"/>
                <a:ea typeface="+mj-ea"/>
                <a:cs typeface="+mj-cs"/>
              </a:rPr>
              <a:t> Ближайшая акция пройдет в школе </a:t>
            </a:r>
            <a:r>
              <a:rPr lang="ru-RU" sz="107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12 февраля</a:t>
            </a:r>
            <a:r>
              <a:rPr lang="ru-RU" sz="10700" dirty="0" smtClean="0">
                <a:latin typeface="+mj-lt"/>
                <a:ea typeface="+mj-ea"/>
                <a:cs typeface="+mj-cs"/>
              </a:rPr>
              <a:t>. </a:t>
            </a:r>
          </a:p>
          <a:p>
            <a:pPr algn="ctr">
              <a:spcBef>
                <a:spcPct val="0"/>
              </a:spcBef>
            </a:pPr>
            <a:r>
              <a:rPr lang="ru-RU" sz="10700" dirty="0" smtClean="0">
                <a:latin typeface="+mj-lt"/>
                <a:ea typeface="+mj-ea"/>
                <a:cs typeface="+mj-cs"/>
              </a:rPr>
              <a:t>Кто готов побить рекорды II четверти: 72 кг в личном первенстве и 175 кг в классном </a:t>
            </a:r>
            <a:r>
              <a:rPr lang="ru-RU" sz="107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?!</a:t>
            </a:r>
          </a:p>
          <a:p>
            <a:pPr algn="ctr">
              <a:spcBef>
                <a:spcPct val="0"/>
              </a:spcBef>
            </a:pPr>
            <a:endParaRPr lang="ru-RU" sz="10700" dirty="0" smtClean="0"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 descr="Итоги сбора макулатур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143248"/>
            <a:ext cx="2976582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736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C00000"/>
                </a:solidFill>
              </a:rPr>
              <a:t/>
            </a:r>
            <a:br>
              <a:rPr lang="ru-RU" sz="4900" dirty="0" smtClean="0">
                <a:solidFill>
                  <a:srgbClr val="C00000"/>
                </a:solidFill>
              </a:rPr>
            </a:br>
            <a:r>
              <a:rPr lang="ru-RU" sz="4900" dirty="0" smtClean="0">
                <a:solidFill>
                  <a:srgbClr val="C00000"/>
                </a:solidFill>
              </a:rPr>
              <a:t> </a:t>
            </a:r>
            <a:br>
              <a:rPr lang="ru-RU" sz="4900" dirty="0" smtClean="0">
                <a:solidFill>
                  <a:srgbClr val="C00000"/>
                </a:solidFill>
              </a:rPr>
            </a:br>
            <a:r>
              <a:rPr lang="ru-RU" sz="4900" dirty="0" smtClean="0">
                <a:solidFill>
                  <a:srgbClr val="C00000"/>
                </a:solidFill>
              </a:rPr>
              <a:t>Организуй в своем классе уголок для сбора макулатуры.</a:t>
            </a:r>
            <a:br>
              <a:rPr lang="ru-RU" sz="4900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s://opt-393377.ssl.1c-bitrix-cdn.ru/bitrix/templates/7sait/images/portfolio-sdelay-delo-app/sdelay-delo-mobile-logo.png?1491328900956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4171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3429000"/>
            <a:ext cx="4357718" cy="2286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sz="49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9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10700" dirty="0" smtClean="0">
                <a:latin typeface="+mj-lt"/>
                <a:ea typeface="+mj-ea"/>
                <a:cs typeface="+mj-cs"/>
              </a:rPr>
              <a:t>Коробку и логотипы можно взять на 1 этаже школы </a:t>
            </a:r>
          </a:p>
          <a:p>
            <a:pPr algn="ctr">
              <a:spcBef>
                <a:spcPct val="0"/>
              </a:spcBef>
            </a:pPr>
            <a:r>
              <a:rPr lang="ru-RU" sz="10700" dirty="0" smtClean="0">
                <a:latin typeface="+mj-lt"/>
                <a:ea typeface="+mj-ea"/>
                <a:cs typeface="+mj-cs"/>
              </a:rPr>
              <a:t>(в бывшей раздевалке старшеклассников)</a:t>
            </a:r>
          </a:p>
          <a:p>
            <a:pPr algn="ctr">
              <a:spcBef>
                <a:spcPct val="0"/>
              </a:spcBef>
            </a:pPr>
            <a:endParaRPr lang="ru-RU" sz="10700" dirty="0" smtClean="0"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Студенты биологического факультета установили контейнер для сбора макулатуры.  | СГУ - Саратовский государственный университ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357562"/>
            <a:ext cx="2929170" cy="26257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38</Words>
  <Application>Microsoft Office PowerPoint</Application>
  <PresentationFormat>Экран (4:3)</PresentationFormat>
  <Paragraphs>24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Экологическая акция</vt:lpstr>
      <vt:lpstr>Слайд 2</vt:lpstr>
      <vt:lpstr>Слайд 3</vt:lpstr>
      <vt:lpstr>Рождение идеи</vt:lpstr>
      <vt:lpstr>Слайд 5</vt:lpstr>
      <vt:lpstr>   Сдай отработанные батарейки  в специально установленные контейнеры  у киосков  «Ключ здоровья»  </vt:lpstr>
      <vt:lpstr>  Собери стекло, пластик и сдай его на вторичную переработку.  </vt:lpstr>
      <vt:lpstr>  Собери и сдай макулатуру.   </vt:lpstr>
      <vt:lpstr>   Организуй в своем классе уголок для сбора макулатуры.  </vt:lpstr>
      <vt:lpstr>Слайд 10</vt:lpstr>
      <vt:lpstr>Слайд 11</vt:lpstr>
      <vt:lpstr>Слайд 12</vt:lpstr>
      <vt:lpstr>Слайд 13</vt:lpstr>
      <vt:lpstr>Результаты опроса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36</cp:revision>
  <dcterms:created xsi:type="dcterms:W3CDTF">2021-03-18T10:51:29Z</dcterms:created>
  <dcterms:modified xsi:type="dcterms:W3CDTF">2021-03-23T13:22:13Z</dcterms:modified>
</cp:coreProperties>
</file>