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72" r:id="rId8"/>
    <p:sldId id="271" r:id="rId9"/>
    <p:sldId id="261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C8CCDF-BA4C-4F38-8618-FC57AEB77E87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356AD0-2A67-4049-BCFF-1F82E64E1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92867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95376" y="108107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2" descr="C:\Users\пользователь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76201"/>
            <a:ext cx="9347200" cy="70103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100010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214290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казённое  дошкольное  образовательное  учреждение                                                                                                                            детский  сад   общеразвивающего  вида    №1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Светлячок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приоритетным осуществлением деятельности  по  развитию детей  по  познавательно-речевому  направлению     пгт  Опарино    Опаринского  района  Кировской 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207167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00B050"/>
                </a:solidFill>
                <a:latin typeface="Arial Narrow" pitchFamily="34" charset="0"/>
              </a:rPr>
              <a:t>Незнайкины</a:t>
            </a:r>
            <a:r>
              <a:rPr lang="ru-RU" sz="3600" b="1" i="1" dirty="0" smtClean="0">
                <a:solidFill>
                  <a:srgbClr val="00B050"/>
                </a:solidFill>
                <a:latin typeface="Arial Narrow" pitchFamily="34" charset="0"/>
              </a:rPr>
              <a:t> рассказы о защите природы от мусора </a:t>
            </a:r>
            <a:r>
              <a:rPr lang="ru-RU" sz="3600" i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endParaRPr lang="ru-RU" sz="3600" i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C:\Users\пользователь\Desktop\0011-018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714619"/>
            <a:ext cx="2071702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14348" y="3571876"/>
            <a:ext cx="24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hnschrift Light Condensed" pitchFamily="34" charset="0"/>
              </a:rPr>
              <a:t>Краткосрочный</a:t>
            </a:r>
            <a:r>
              <a:rPr lang="ru-RU" b="1" dirty="0" smtClean="0"/>
              <a:t> проект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5786454"/>
            <a:ext cx="11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143380"/>
            <a:ext cx="3429024" cy="230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43438" y="5857892"/>
            <a:ext cx="428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Мартьянова М.С., заведующий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188640"/>
            <a:ext cx="8280920" cy="11521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интереса к защите окружающей природы, применение полученных знаний в добрых делах и поступках на благо своего здоровья и окружающих людей.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родителей в распространении положительного опыта по эко просвещению ребёнка в домашних условиях по уничтожению бытового мусора.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Рассказывая ребёнку о защите экологии, о значимости общества в познании природы, возможно, тем самым помогаем ему выбрать будущую профессию.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59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Краткая аннотация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Инновационный проект ориентирован на воспитание экологической культуры дошкольников. Как научить ребенка вносить свой личный вклад в сохранение природы от мусора, кукую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экопомощь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он может попытаться оказать сегодня по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сохранию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природных ресурсов для людей, животных, растений.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Организация технологии ведется на уровне обучения, воспитания, развития, раскрывает основные понятия ТКО (бытовой мусор, отходы, утилизация).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Работа осуществляется через разные формы деятельности                     ( мастер-класс, чтение книг, рисование, исследовательская деятельность и т.д.).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Упор делается на получение знаний, позволяющих самостоятельно находить информацию в целях безопасности своего здоровья.</a:t>
            </a:r>
          </a:p>
          <a:p>
            <a:endParaRPr lang="ru-RU" dirty="0"/>
          </a:p>
        </p:txBody>
      </p:sp>
      <p:pic>
        <p:nvPicPr>
          <p:cNvPr id="4" name="Рисунок 3" descr="G:\ирина анатольевна\S257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437112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№2\DSC03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3960440" cy="208823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223224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429132"/>
            <a:ext cx="8286808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0" descr="https://voda.org.ru/upload/iblock/f6e/f6edbde77a9d1ee4146e2d4d3e0f2f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7" r="14905"/>
          <a:stretch>
            <a:fillRect/>
          </a:stretch>
        </p:blipFill>
        <p:spPr bwMode="auto">
          <a:xfrm>
            <a:off x="3419872" y="3618469"/>
            <a:ext cx="2723764" cy="24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753"/>
          <a:stretch>
            <a:fillRect/>
          </a:stretch>
        </p:blipFill>
        <p:spPr bwMode="auto">
          <a:xfrm>
            <a:off x="500034" y="3618469"/>
            <a:ext cx="2847830" cy="24537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71481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расширять и углублять экологические знания, развивать умения и навыки практического взаимодействия детей  с природой, строить экологическое просвещение.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задача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обеспечить понимание детьми старшего дошкольного возраста  с  экологической проблемой по защите природы от мусорных  отходов  и описание возможных путей её решения.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85828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Проект «</a:t>
            </a:r>
            <a:r>
              <a:rPr lang="ru-RU" b="1" dirty="0" err="1" smtClean="0">
                <a:solidFill>
                  <a:srgbClr val="FF0000"/>
                </a:solidFill>
              </a:rPr>
              <a:t>Незнайкины</a:t>
            </a:r>
            <a:r>
              <a:rPr lang="ru-RU" b="1" dirty="0" smtClean="0">
                <a:solidFill>
                  <a:srgbClr val="FF0000"/>
                </a:solidFill>
              </a:rPr>
              <a:t>  рассказы о защите природы от мусора»</a:t>
            </a:r>
            <a:r>
              <a:rPr lang="ru-RU" dirty="0" smtClean="0"/>
              <a:t>     </a:t>
            </a:r>
            <a:r>
              <a:rPr lang="ru-RU" sz="2000" dirty="0" smtClean="0"/>
              <a:t>осуществлялся через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14364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 descr="F:\субботн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42709"/>
            <a:ext cx="2520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318578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*Проект для родителей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«Все свое возьми с собой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836166"/>
            <a:ext cx="4819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мини-проекты для детей «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Незнайкины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советы»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7040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0590179" flipV="1">
            <a:off x="5608744" y="4592445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*НОД «Куда девается мусор с нашего двора»,                                                               «Мы защитники зеленой планеты»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Администратор\Pictures\аз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93096"/>
            <a:ext cx="4792616" cy="22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пользователь\Desktop\Незнайка_на_Луне-16.jpg"/>
          <p:cNvPicPr/>
          <p:nvPr/>
        </p:nvPicPr>
        <p:blipFill>
          <a:blip r:embed="rId4" cstate="print"/>
          <a:srcRect l="8696"/>
          <a:stretch>
            <a:fillRect/>
          </a:stretch>
        </p:blipFill>
        <p:spPr bwMode="auto">
          <a:xfrm>
            <a:off x="699946" y="2780295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976664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для детей и родителей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Чудеса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мусорной корзины»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2747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758" y="1393207"/>
            <a:ext cx="1599094" cy="19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800994" cy="225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24065"/>
            <a:ext cx="1508819" cy="191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4065"/>
            <a:ext cx="1650256" cy="19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3469" y="3298165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Смотр-конкурс для педагогов                 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«Лучшее методическое пособие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984" y="4104608"/>
            <a:ext cx="1754880" cy="21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04608"/>
            <a:ext cx="1792287" cy="21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мария\Desktop\пособие\IMG_20210120_1444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8" t="4891" r="16666" b="70358"/>
          <a:stretch/>
        </p:blipFill>
        <p:spPr bwMode="auto">
          <a:xfrm>
            <a:off x="5884008" y="4509120"/>
            <a:ext cx="245364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0000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3480"/>
            <a:ext cx="7859216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530351"/>
            <a:ext cx="8424936" cy="3864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Образовательная область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«ПОЗНАНИЕ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предполагает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развитие любознательности, интерес к природе, учить  детей основам взаимодействия с природой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Помогает детям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дальнейшем определить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свое отношение к природе, сопереживание ей и принятие активных действий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решении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большинства экологических проблем, которыми сейчас богат наш мир.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получает знания от близких ему людей и развивается,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начинает осознавать, что можно делать, а что – нельзя.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J:\маша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62880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мария\Desktop\всё для\эксперементирование\20191204_0937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27782" y="3789040"/>
            <a:ext cx="279193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P10003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273"/>
          <a:stretch>
            <a:fillRect/>
          </a:stretch>
        </p:blipFill>
        <p:spPr bwMode="auto">
          <a:xfrm>
            <a:off x="5364088" y="3573016"/>
            <a:ext cx="33843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412775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92888" cy="5040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7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Поддержка первого опыта по </a:t>
            </a:r>
            <a:r>
              <a:rPr lang="ru-RU" sz="270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экозащите</a:t>
            </a:r>
            <a:r>
              <a:rPr lang="ru-RU" sz="27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ребёнка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02" y="1236052"/>
            <a:ext cx="2933437" cy="17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588217" flipV="1">
            <a:off x="858408" y="2936662"/>
            <a:ext cx="3353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Обучение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игры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6052"/>
            <a:ext cx="3024335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328995">
            <a:off x="4397172" y="3137074"/>
            <a:ext cx="316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Познание с  удивлением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08882"/>
            <a:ext cx="3078163" cy="20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5" y="5450500"/>
            <a:ext cx="354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Играя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закрепляем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649107" cy="21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350" y="3573017"/>
            <a:ext cx="246810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7863" y="5612836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Рисуя - развиваемся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949280"/>
            <a:ext cx="369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Рассматривая- овладеваем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87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748464" cy="18722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Знания законов защиты природы- с первичным представлением о связях и зависимостей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6178">
            <a:off x="538463" y="1486484"/>
            <a:ext cx="3109280" cy="239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0534467" flipV="1">
            <a:off x="630870" y="3654276"/>
            <a:ext cx="360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Исследуем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практикуем,          творим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814" y="3683134"/>
            <a:ext cx="3054673" cy="2169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5292080" y="564450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Читая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познаём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91708"/>
            <a:ext cx="3024336" cy="218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353818"/>
            <a:ext cx="2132835" cy="173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4941168"/>
            <a:ext cx="341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задействован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природе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397642"/>
            <a:ext cx="242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Шагаем в науку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44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asha\Desktop\scale_12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58" r="-1"/>
          <a:stretch/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5" y="1268760"/>
            <a:ext cx="4608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Узнали, что за обычным мусором скрывается большая проблема, которую нужно решать всем людям. Научимся его правильно сортировать, куда его  утилизировать, объяснив своё решение</a:t>
            </a:r>
            <a:r>
              <a:rPr lang="ru-RU" dirty="0" smtClean="0">
                <a:solidFill>
                  <a:srgbClr val="FF0000"/>
                </a:solidFill>
              </a:rPr>
              <a:t>.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03" y="28649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Давайте начнем беречь и любить нашу планету прямо сейчас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5219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Это важно для окружающей среды и для нашего здоровья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362</TotalTime>
  <Words>497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    Поддержка первого опыта по экозащите ребёнка</vt:lpstr>
      <vt:lpstr>Знания законов защиты природы- с первичным представлением о связях и зависимостей</vt:lpstr>
      <vt:lpstr>Слайд 9</vt:lpstr>
      <vt:lpstr>Результаты проекта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Microsoft Office</cp:lastModifiedBy>
  <cp:revision>65</cp:revision>
  <dcterms:created xsi:type="dcterms:W3CDTF">2021-01-18T09:40:49Z</dcterms:created>
  <dcterms:modified xsi:type="dcterms:W3CDTF">2021-03-23T10:15:20Z</dcterms:modified>
</cp:coreProperties>
</file>