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60" r:id="rId6"/>
    <p:sldId id="262" r:id="rId7"/>
    <p:sldId id="263" r:id="rId8"/>
    <p:sldId id="264" r:id="rId9"/>
    <p:sldId id="267" r:id="rId10"/>
    <p:sldId id="268" r:id="rId11"/>
    <p:sldId id="261" r:id="rId12"/>
    <p:sldId id="269" r:id="rId13"/>
    <p:sldId id="272" r:id="rId14"/>
    <p:sldId id="274" r:id="rId15"/>
    <p:sldId id="27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2147-0556-4328-A8E4-1331B857200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DF23-AB2F-4DD5-97A2-FC8648568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428868"/>
            <a:ext cx="857256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Культурно-просветительский проект «Зелёные прогулки»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2910" y="285728"/>
            <a:ext cx="78581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культуры администрации го</a:t>
            </a:r>
            <a:r>
              <a:rPr lang="ru-RU" sz="1600" dirty="0" smtClean="0"/>
              <a:t>род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 Кирова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 учреждение «Кировский городской зоологический музей»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6143644"/>
            <a:ext cx="8643998" cy="4238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2019 г.</a:t>
            </a:r>
            <a:endParaRPr lang="ru-RU" dirty="0"/>
          </a:p>
        </p:txBody>
      </p:sp>
      <p:pic>
        <p:nvPicPr>
          <p:cNvPr id="6" name="Рисунок 5" descr="Зелёные прогулки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786058"/>
            <a:ext cx="3690254" cy="3784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им. С.М. Кирова</a:t>
            </a:r>
            <a:endParaRPr lang="ru-RU" dirty="0"/>
          </a:p>
        </p:txBody>
      </p:sp>
      <p:pic>
        <p:nvPicPr>
          <p:cNvPr id="4" name="Рисунок 3" descr="DSC_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914" y="1280834"/>
            <a:ext cx="7881176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Экскурсии к памятникам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700" dirty="0" smtClean="0"/>
              <a:t>Заречный парк.</a:t>
            </a:r>
          </a:p>
          <a:p>
            <a:pPr lvl="0"/>
            <a:r>
              <a:rPr lang="ru-RU" sz="2700" dirty="0" smtClean="0"/>
              <a:t>Памятники природы центра г. Кирова (</a:t>
            </a:r>
            <a:r>
              <a:rPr lang="ru-RU" sz="2700" dirty="0" err="1" smtClean="0"/>
              <a:t>Ежовский</a:t>
            </a:r>
            <a:r>
              <a:rPr lang="ru-RU" sz="2700" dirty="0" smtClean="0"/>
              <a:t> озерно-родниковый комплекс, родники, овраг Засора, дуб «Старожил»).</a:t>
            </a:r>
          </a:p>
          <a:p>
            <a:pPr lvl="0"/>
            <a:r>
              <a:rPr lang="ru-RU" sz="2700" dirty="0" smtClean="0"/>
              <a:t>Памятники природы района </a:t>
            </a:r>
            <a:r>
              <a:rPr lang="ru-RU" sz="2700" dirty="0" err="1" smtClean="0"/>
              <a:t>Филейка</a:t>
            </a:r>
            <a:r>
              <a:rPr lang="ru-RU" sz="2700" dirty="0" smtClean="0"/>
              <a:t> (</a:t>
            </a:r>
            <a:r>
              <a:rPr lang="ru-RU" sz="2700" dirty="0" err="1" smtClean="0"/>
              <a:t>Филейский</a:t>
            </a:r>
            <a:r>
              <a:rPr lang="ru-RU" sz="2700" dirty="0" smtClean="0"/>
              <a:t> родник с водопадом, </a:t>
            </a:r>
            <a:r>
              <a:rPr lang="ru-RU" sz="2700" dirty="0" err="1" smtClean="0"/>
              <a:t>Филейское</a:t>
            </a:r>
            <a:r>
              <a:rPr lang="ru-RU" sz="2700" dirty="0" smtClean="0"/>
              <a:t> геологическое обнажение, кедр в слободе </a:t>
            </a:r>
            <a:r>
              <a:rPr lang="ru-RU" sz="2700" dirty="0" err="1" smtClean="0"/>
              <a:t>Филейка</a:t>
            </a:r>
            <a:r>
              <a:rPr lang="ru-RU" sz="2700" dirty="0" smtClean="0"/>
              <a:t>, </a:t>
            </a:r>
            <a:r>
              <a:rPr lang="ru-RU" sz="2700" dirty="0" err="1" smtClean="0"/>
              <a:t>Филейское</a:t>
            </a:r>
            <a:r>
              <a:rPr lang="ru-RU" sz="2700" dirty="0" smtClean="0"/>
              <a:t> местообитание </a:t>
            </a:r>
            <a:r>
              <a:rPr lang="ru-RU" sz="2700" dirty="0" err="1" smtClean="0"/>
              <a:t>кортузы</a:t>
            </a:r>
            <a:r>
              <a:rPr lang="ru-RU" sz="2700" dirty="0" smtClean="0"/>
              <a:t> </a:t>
            </a:r>
            <a:r>
              <a:rPr lang="ru-RU" sz="2700" dirty="0" err="1" smtClean="0"/>
              <a:t>Маттиоли</a:t>
            </a:r>
            <a:r>
              <a:rPr lang="ru-RU" sz="2700" dirty="0" smtClean="0"/>
              <a:t>). </a:t>
            </a:r>
          </a:p>
          <a:p>
            <a:pPr lvl="0"/>
            <a:r>
              <a:rPr lang="ru-RU" sz="2700" dirty="0" smtClean="0"/>
              <a:t>Дендропарк лесоводов Кировской области. </a:t>
            </a:r>
          </a:p>
          <a:p>
            <a:pPr lvl="0"/>
            <a:r>
              <a:rPr lang="ru-RU" sz="2700" dirty="0" smtClean="0"/>
              <a:t>Озеро Келейное. </a:t>
            </a:r>
          </a:p>
          <a:p>
            <a:endParaRPr lang="ru-RU" sz="2700" dirty="0"/>
          </a:p>
        </p:txBody>
      </p:sp>
      <p:pic>
        <p:nvPicPr>
          <p:cNvPr id="4" name="Рисунок 3" descr="Зелёные прогулки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214950"/>
            <a:ext cx="1404238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Дендропарк лесоводов </a:t>
            </a:r>
            <a:br>
              <a:rPr lang="ru-RU" dirty="0" smtClean="0"/>
            </a:br>
            <a:r>
              <a:rPr lang="ru-RU" dirty="0" smtClean="0"/>
              <a:t>Кировской области</a:t>
            </a:r>
            <a:endParaRPr lang="ru-RU" dirty="0"/>
          </a:p>
        </p:txBody>
      </p:sp>
      <p:pic>
        <p:nvPicPr>
          <p:cNvPr id="5" name="Рисунок 4" descr="DSC_0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95148"/>
            <a:ext cx="6952891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Дендропарк лесоводов </a:t>
            </a:r>
            <a:br>
              <a:rPr lang="ru-RU" dirty="0" smtClean="0"/>
            </a:br>
            <a:r>
              <a:rPr lang="ru-RU" dirty="0" smtClean="0"/>
              <a:t>Кировской области</a:t>
            </a:r>
            <a:endParaRPr lang="ru-RU" dirty="0"/>
          </a:p>
        </p:txBody>
      </p:sp>
      <p:pic>
        <p:nvPicPr>
          <p:cNvPr id="5" name="Рисунок 4" descr="DSC_0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71" y="1495148"/>
            <a:ext cx="6952891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Дендропарк лесоводов </a:t>
            </a:r>
            <a:br>
              <a:rPr lang="ru-RU" dirty="0" smtClean="0"/>
            </a:br>
            <a:r>
              <a:rPr lang="ru-RU" dirty="0" smtClean="0"/>
              <a:t>Кировской области</a:t>
            </a:r>
            <a:endParaRPr lang="ru-RU" dirty="0"/>
          </a:p>
        </p:txBody>
      </p:sp>
      <p:pic>
        <p:nvPicPr>
          <p:cNvPr id="5" name="Рисунок 4" descr="11123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42875" y="1443058"/>
            <a:ext cx="8858250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14942" y="63579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Фото: Михаил </a:t>
            </a:r>
            <a:r>
              <a:rPr lang="ru-RU" dirty="0" err="1" smtClean="0"/>
              <a:t>Менчиков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Дендропарк лесоводов </a:t>
            </a:r>
            <a:br>
              <a:rPr lang="ru-RU" dirty="0" smtClean="0"/>
            </a:br>
            <a:r>
              <a:rPr lang="ru-RU" dirty="0" smtClean="0"/>
              <a:t>Кировской области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621508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Комплект открыток «Воздушная экскурсия». Издательство «Экспресс», </a:t>
            </a:r>
          </a:p>
          <a:p>
            <a:pPr algn="r"/>
            <a:r>
              <a:rPr lang="ru-RU" sz="1600" dirty="0" smtClean="0"/>
              <a:t>г. Киров, 2009 год.  Тир. 3000. Фотограф Р.Н. </a:t>
            </a:r>
            <a:r>
              <a:rPr lang="ru-RU" sz="1600" dirty="0" err="1" smtClean="0"/>
              <a:t>Целоусов</a:t>
            </a:r>
            <a:r>
              <a:rPr lang="ru-RU" sz="1600" dirty="0" smtClean="0"/>
              <a:t> и Н.Г. </a:t>
            </a:r>
            <a:r>
              <a:rPr lang="ru-RU" sz="1600" dirty="0" err="1" smtClean="0"/>
              <a:t>Целоусов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233505" y="1500174"/>
            <a:ext cx="6767519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40719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/>
              <a:t>41-22-34</a:t>
            </a:r>
          </a:p>
          <a:p>
            <a:pPr>
              <a:buNone/>
            </a:pPr>
            <a:r>
              <a:rPr lang="ru-RU" sz="2700" dirty="0" smtClean="0"/>
              <a:t>33-02-07</a:t>
            </a:r>
          </a:p>
          <a:p>
            <a:pPr>
              <a:buNone/>
            </a:pPr>
            <a:r>
              <a:rPr lang="en-US" sz="2700" dirty="0" smtClean="0"/>
              <a:t>zoovyatka@mail.ru</a:t>
            </a:r>
            <a:endParaRPr lang="ru-RU" sz="2700" dirty="0" smtClean="0"/>
          </a:p>
          <a:p>
            <a:pPr>
              <a:buNone/>
            </a:pPr>
            <a:r>
              <a:rPr lang="en-US" sz="2700" dirty="0" smtClean="0"/>
              <a:t>http://zoovyatka.my1.ru</a:t>
            </a:r>
            <a:endParaRPr lang="ru-RU" sz="2700" dirty="0" smtClean="0"/>
          </a:p>
          <a:p>
            <a:pPr>
              <a:buNone/>
            </a:pPr>
            <a:r>
              <a:rPr lang="ru-RU" sz="2700" dirty="0" smtClean="0"/>
              <a:t> </a:t>
            </a:r>
            <a:endParaRPr lang="ru-RU" sz="2700" dirty="0"/>
          </a:p>
        </p:txBody>
      </p:sp>
      <p:pic>
        <p:nvPicPr>
          <p:cNvPr id="4" name="Рисунок 3" descr="Лого-20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091142" cy="4357694"/>
          </a:xfrm>
          <a:prstGeom prst="rect">
            <a:avLst/>
          </a:prstGeom>
        </p:spPr>
      </p:pic>
      <p:pic>
        <p:nvPicPr>
          <p:cNvPr id="5" name="Рисунок 4" descr="2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66" y="1711678"/>
            <a:ext cx="360000" cy="360000"/>
          </a:xfrm>
          <a:prstGeom prst="rect">
            <a:avLst/>
          </a:prstGeom>
        </p:spPr>
      </p:pic>
      <p:pic>
        <p:nvPicPr>
          <p:cNvPr id="6" name="Рисунок 5" descr="2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66" y="2178975"/>
            <a:ext cx="360000" cy="360000"/>
          </a:xfrm>
          <a:prstGeom prst="rect">
            <a:avLst/>
          </a:prstGeom>
        </p:spPr>
      </p:pic>
      <p:pic>
        <p:nvPicPr>
          <p:cNvPr id="7" name="Рисунок 6" descr="3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711810"/>
            <a:ext cx="360000" cy="360000"/>
          </a:xfrm>
          <a:prstGeom prst="rect">
            <a:avLst/>
          </a:prstGeom>
        </p:spPr>
      </p:pic>
      <p:pic>
        <p:nvPicPr>
          <p:cNvPr id="8" name="Рисунок 7" descr="web1-1078x10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143248"/>
            <a:ext cx="360000" cy="360000"/>
          </a:xfrm>
          <a:prstGeom prst="rect">
            <a:avLst/>
          </a:prstGeom>
        </p:spPr>
      </p:pic>
      <p:pic>
        <p:nvPicPr>
          <p:cNvPr id="9" name="Рисунок 8" descr="qr-co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643314"/>
            <a:ext cx="2286016" cy="2286016"/>
          </a:xfrm>
          <a:prstGeom prst="rect">
            <a:avLst/>
          </a:prstGeom>
        </p:spPr>
      </p:pic>
      <p:pic>
        <p:nvPicPr>
          <p:cNvPr id="11" name="Рисунок 10" descr="Зелёные прогулк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5214950"/>
            <a:ext cx="140423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/>
              <a:t>Расширение </a:t>
            </a:r>
            <a:r>
              <a:rPr lang="ru-RU" sz="2700" dirty="0"/>
              <a:t>и популяризация знаний о природе города Кирова и Кировской области, создание условий для формирования экологической культуры и социальной ответственности детей и семей (посетителей музея), путём вовлечения их в процесс познания окружающей природной среды.</a:t>
            </a:r>
          </a:p>
        </p:txBody>
      </p:sp>
      <p:pic>
        <p:nvPicPr>
          <p:cNvPr id="4" name="Рисунок 3" descr="Зелёные прогулки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214950"/>
            <a:ext cx="1404238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семьи с </a:t>
            </a:r>
            <a:r>
              <a:rPr lang="ru-RU" sz="2700" dirty="0" smtClean="0"/>
              <a:t>детьми;</a:t>
            </a:r>
          </a:p>
          <a:p>
            <a:r>
              <a:rPr lang="ru-RU" sz="2700" dirty="0" smtClean="0"/>
              <a:t>молодежь; </a:t>
            </a:r>
          </a:p>
          <a:p>
            <a:r>
              <a:rPr lang="ru-RU" sz="2700" dirty="0" smtClean="0"/>
              <a:t>взрослые </a:t>
            </a:r>
            <a:r>
              <a:rPr lang="ru-RU" sz="2700" dirty="0"/>
              <a:t>и пожилые </a:t>
            </a:r>
            <a:r>
              <a:rPr lang="ru-RU" sz="2700" dirty="0" smtClean="0"/>
              <a:t>люди;</a:t>
            </a:r>
          </a:p>
          <a:p>
            <a:r>
              <a:rPr lang="ru-RU" sz="2700" dirty="0" smtClean="0"/>
              <a:t>организованные </a:t>
            </a:r>
            <a:r>
              <a:rPr lang="ru-RU" sz="2700" dirty="0"/>
              <a:t>группы детей дошкольного и школьного </a:t>
            </a:r>
            <a:r>
              <a:rPr lang="ru-RU" sz="2700" dirty="0" smtClean="0"/>
              <a:t>возраста.</a:t>
            </a:r>
            <a:endParaRPr lang="ru-RU" sz="2700" dirty="0"/>
          </a:p>
        </p:txBody>
      </p:sp>
      <p:pic>
        <p:nvPicPr>
          <p:cNvPr id="4" name="Рисунок 3" descr="Зелёные прогулки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214950"/>
            <a:ext cx="1404238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проводят</a:t>
            </a:r>
            <a:endParaRPr lang="ru-RU" dirty="0"/>
          </a:p>
        </p:txBody>
      </p:sp>
      <p:pic>
        <p:nvPicPr>
          <p:cNvPr id="4" name="Рисунок 3" descr="Зелёные прогулки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214950"/>
            <a:ext cx="1404238" cy="1440000"/>
          </a:xfrm>
          <a:prstGeom prst="rect">
            <a:avLst/>
          </a:prstGeom>
        </p:spPr>
      </p:pic>
      <p:pic>
        <p:nvPicPr>
          <p:cNvPr id="6" name="Рисунок 5" descr="DSC_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24" y="1428736"/>
            <a:ext cx="4080000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_0028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711010" y="1428736"/>
            <a:ext cx="4075832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7158" y="478632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Кочурова</a:t>
            </a:r>
            <a:r>
              <a:rPr lang="ru-RU" dirty="0" smtClean="0"/>
              <a:t> Татьяна Ивановна, </a:t>
            </a:r>
          </a:p>
          <a:p>
            <a:r>
              <a:rPr lang="ru-RU" dirty="0" smtClean="0"/>
              <a:t>к.б.н., научный сотрудник музея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478632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Макина</a:t>
            </a:r>
            <a:r>
              <a:rPr lang="ru-RU" dirty="0" smtClean="0"/>
              <a:t> Елена Олеговна</a:t>
            </a:r>
          </a:p>
          <a:p>
            <a:r>
              <a:rPr lang="ru-RU" dirty="0" smtClean="0"/>
              <a:t>методист музея, учитель биологии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Экскурсии по паркам и скверам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700" dirty="0" smtClean="0"/>
              <a:t>Александровский сад. </a:t>
            </a:r>
          </a:p>
          <a:p>
            <a:pPr lvl="0"/>
            <a:r>
              <a:rPr lang="ru-RU" sz="2700" dirty="0" smtClean="0"/>
              <a:t>Парк им. Ю.А. Гагарина. </a:t>
            </a:r>
          </a:p>
          <a:p>
            <a:pPr lvl="0"/>
            <a:r>
              <a:rPr lang="ru-RU" sz="2700" dirty="0" smtClean="0"/>
              <a:t>Парк им. С.М. Кирова. </a:t>
            </a:r>
          </a:p>
          <a:p>
            <a:pPr lvl="0"/>
            <a:r>
              <a:rPr lang="ru-RU" sz="2700" dirty="0" smtClean="0"/>
              <a:t>Парк Победы.</a:t>
            </a:r>
          </a:p>
          <a:p>
            <a:pPr>
              <a:buNone/>
            </a:pPr>
            <a:endParaRPr lang="ru-RU" sz="2700" dirty="0" smtClean="0"/>
          </a:p>
          <a:p>
            <a:pPr>
              <a:buNone/>
            </a:pPr>
            <a:endParaRPr lang="ru-RU" sz="2700" dirty="0" smtClean="0"/>
          </a:p>
          <a:p>
            <a:pPr marL="0" indent="0">
              <a:buNone/>
            </a:pPr>
            <a:r>
              <a:rPr lang="ru-RU" sz="2700" dirty="0" smtClean="0"/>
              <a:t>Продолжительность экскурсий - </a:t>
            </a:r>
            <a:br>
              <a:rPr lang="ru-RU" sz="2700" dirty="0" smtClean="0"/>
            </a:br>
            <a:r>
              <a:rPr lang="ru-RU" sz="2700" dirty="0" smtClean="0"/>
              <a:t>от 45 минут до 1,5 часа</a:t>
            </a:r>
            <a:endParaRPr lang="ru-RU" sz="2700" dirty="0"/>
          </a:p>
        </p:txBody>
      </p:sp>
      <p:pic>
        <p:nvPicPr>
          <p:cNvPr id="4" name="Рисунок 3" descr="Зелёные прогулки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214950"/>
            <a:ext cx="1404238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Александровский сад</a:t>
            </a:r>
            <a:endParaRPr lang="ru-RU" dirty="0"/>
          </a:p>
        </p:txBody>
      </p:sp>
      <p:pic>
        <p:nvPicPr>
          <p:cNvPr id="4" name="Содержимое 3" descr="DSC_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85860"/>
            <a:ext cx="6786610" cy="5095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Александровский сад</a:t>
            </a:r>
            <a:endParaRPr lang="ru-RU" dirty="0"/>
          </a:p>
        </p:txBody>
      </p:sp>
      <p:pic>
        <p:nvPicPr>
          <p:cNvPr id="5" name="Рисунок 4" descr="DSC_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71" y="1214422"/>
            <a:ext cx="6952891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Александровский сад</a:t>
            </a:r>
            <a:endParaRPr lang="ru-RU" dirty="0"/>
          </a:p>
        </p:txBody>
      </p:sp>
      <p:pic>
        <p:nvPicPr>
          <p:cNvPr id="4" name="Рисунок 3" descr="DSC_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71" y="1280834"/>
            <a:ext cx="6952891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им. С.М. Кирова</a:t>
            </a:r>
            <a:endParaRPr lang="ru-RU" dirty="0"/>
          </a:p>
        </p:txBody>
      </p:sp>
      <p:pic>
        <p:nvPicPr>
          <p:cNvPr id="5" name="Рисунок 4" descr="DSC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914" y="1209396"/>
            <a:ext cx="7881176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243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Культурно-просветительский проект «Зелёные прогулки» </vt:lpstr>
      <vt:lpstr>Цель</vt:lpstr>
      <vt:lpstr>Участники</vt:lpstr>
      <vt:lpstr>Экскурсии проводят</vt:lpstr>
      <vt:lpstr>Экскурсии по паркам и скверам </vt:lpstr>
      <vt:lpstr>Александровский сад</vt:lpstr>
      <vt:lpstr>Александровский сад</vt:lpstr>
      <vt:lpstr>Александровский сад</vt:lpstr>
      <vt:lpstr>Парк им. С.М. Кирова</vt:lpstr>
      <vt:lpstr>Парк им. С.М. Кирова</vt:lpstr>
      <vt:lpstr>Экскурсии к памятникам природы</vt:lpstr>
      <vt:lpstr>Дендропарк лесоводов  Кировской области</vt:lpstr>
      <vt:lpstr>Дендропарк лесоводов  Кировской области</vt:lpstr>
      <vt:lpstr>Дендропарк лесоводов  Кировской области</vt:lpstr>
      <vt:lpstr>Дендропарк лесоводов  Кировской области</vt:lpstr>
      <vt:lpstr>Контакты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Культурно-просветительский проект «Зелёные прогулки»</dc:title>
  <dc:creator>Директор</dc:creator>
  <cp:lastModifiedBy>Директор</cp:lastModifiedBy>
  <cp:revision>24</cp:revision>
  <dcterms:created xsi:type="dcterms:W3CDTF">2019-04-15T06:42:10Z</dcterms:created>
  <dcterms:modified xsi:type="dcterms:W3CDTF">2019-04-16T10:32:02Z</dcterms:modified>
</cp:coreProperties>
</file>