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60"/>
  </p:normalViewPr>
  <p:slideViewPr>
    <p:cSldViewPr>
      <p:cViewPr varScale="1">
        <p:scale>
          <a:sx n="103" d="100"/>
          <a:sy n="103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35896" y="3715285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 №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Кирово-Чепецка,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0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</a:t>
            </a:r>
            <a:r>
              <a:rPr lang="ru-RU" sz="30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                                            </a:t>
            </a:r>
            <a:r>
              <a:rPr lang="ru-RU" sz="30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Терешонок</a:t>
            </a:r>
            <a:r>
              <a:rPr lang="ru-RU" sz="30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Н.Г</a:t>
            </a:r>
            <a:r>
              <a:rPr lang="ru-RU" sz="30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3000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 </a:t>
            </a:r>
          </a:p>
          <a:p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Шипова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76672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по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обращению с ТКО у детей старшего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выставка </a:t>
            </a:r>
            <a:br>
              <a:rPr lang="ru-RU" sz="36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 вещей»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F:\МБДОУ № 11 ТКО\Выставка  Вторая жизнь вещ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984776" cy="35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МБДОУ № 11 ТКО\Выставка Вторая жизнь вещ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9534"/>
            <a:ext cx="6715653" cy="43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0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региональном конкурсе детского рисунка  </a:t>
            </a:r>
            <a:r>
              <a:rPr lang="ru-RU" sz="3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– друзья и защитники </a:t>
            </a:r>
            <a:r>
              <a:rPr lang="ru-RU" sz="3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F:\МБДОУ № 11 ТКО\Жуйкова Даша Эколята - друзья и защитники Природы!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14" y="2227878"/>
            <a:ext cx="5793971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1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«Золотые правила </a:t>
            </a:r>
            <a:r>
              <a:rPr lang="ru-RU" sz="4900" b="1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49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F:\МБДОУ № 11 ТКО\Шуклина Лиза Золотые правила эколя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928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3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35280" cy="1354162"/>
          </a:xfrm>
        </p:spPr>
        <p:txBody>
          <a:bodyPr>
            <a:normAutofit fontScale="90000"/>
          </a:bodyPr>
          <a:lstStyle/>
          <a:p>
            <a:r>
              <a:rPr lang="ru-RU" sz="49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</a:t>
            </a:r>
            <a:r>
              <a:rPr lang="ru-RU" sz="49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природе»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F:\МБДОУ № 11 ТКО\IMG_20210319_11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1965801"/>
            <a:ext cx="6350924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0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F:\МБДОУ № 11 ТКО\IMG_20210319_11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11557" cy="48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8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797552" cy="388843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на сайте представлен материал по раздельному сбору мусора – тематические видеоролики «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Расмус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Разделяй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Свой!  Мусор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Разделяй! Свой! Мусор! | Лицей города Кирово-Чепец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7747"/>
            <a:ext cx="5472608" cy="17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8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" y="0"/>
            <a:ext cx="9142183" cy="68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7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макулатуры</a:t>
            </a:r>
            <a:b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Экомир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Киров)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2864"/>
            <a:ext cx="6192688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6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888" y="1783357"/>
            <a:ext cx="8229600" cy="4525963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Экологический досуг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«Будь природе  другом.  Береги её!» 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цель – создать условия  для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детей  с принципами системы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раздельного сбора мусора и утилизации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отходов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96" y="171134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знания детей о причинах возникновения мусора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36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3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растениях, занесенных в Красную Книгу Кировской области; об утилизации мусора</a:t>
            </a:r>
            <a:r>
              <a:rPr lang="ru-RU" sz="36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целесообразности вторичного использования бытовых и хозяйственных отходов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окружающему миру и к чистоте улиц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80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БДОУ № 11 ТКО\Будем мусор сортиров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7470"/>
            <a:ext cx="6878095" cy="35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0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490662"/>
            <a:ext cx="8229600" cy="164219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раздельного сбора бытовых отходов</a:t>
            </a:r>
            <a:br>
              <a:rPr lang="ru-RU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созданы специальные контейнеры, </a:t>
            </a:r>
            <a:br>
              <a:rPr lang="ru-RU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которые имеют соответствующий цвет</a:t>
            </a:r>
            <a:r>
              <a:rPr lang="ru-RU" sz="3600" b="1" spc="-1" dirty="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-1" dirty="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30088"/>
            <a:ext cx="6717846" cy="30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1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58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 собирают в контейнеры и отправляют на перерабатывающий </a:t>
            </a:r>
            <a:r>
              <a:rPr lang="ru-RU" sz="36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F:\МБДОУ № 11 ТКО\IMG_20210319_11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0758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70" y="1484784"/>
            <a:ext cx="360681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0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360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«Мусор </a:t>
            </a:r>
            <a:r>
              <a:rPr lang="ru-RU" sz="360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разделяй и природе помогай!» 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8770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43150"/>
            <a:ext cx="2890652" cy="38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96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25925"/>
            <a:ext cx="4649564" cy="61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39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167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DejaVu Sans</vt:lpstr>
      <vt:lpstr>Times New Roman</vt:lpstr>
      <vt:lpstr>Тема Office</vt:lpstr>
      <vt:lpstr>Презентация PowerPoint</vt:lpstr>
      <vt:lpstr>  Сбор макулатуры  на предприятие «Экомир» (г. Киров) </vt:lpstr>
      <vt:lpstr>Презентация PowerPoint</vt:lpstr>
      <vt:lpstr>Презентация PowerPoint</vt:lpstr>
      <vt:lpstr>Презентация PowerPoint</vt:lpstr>
      <vt:lpstr>Для раздельного сбора бытовых отходов  созданы специальные контейнеры,    которые имеют соответствующий цвет </vt:lpstr>
      <vt:lpstr>Мусор собирают в контейнеры и отправляют на перерабатывающий завод </vt:lpstr>
      <vt:lpstr>Дидактическая игра  «Мусор разделяй и природе помогай!»  </vt:lpstr>
      <vt:lpstr>Презентация PowerPoint</vt:lpstr>
      <vt:lpstr>Тематическая выставка  «Вторая жизнь вещей» </vt:lpstr>
      <vt:lpstr>Презентация PowerPoint</vt:lpstr>
      <vt:lpstr> Участие в региональном конкурсе детского рисунка   «Эколята – друзья и защитники Природы!»</vt:lpstr>
      <vt:lpstr> «Золотые правила эколят» </vt:lpstr>
      <vt:lpstr>Плакат  «Правила поведения в природе»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Intel</cp:lastModifiedBy>
  <cp:revision>79</cp:revision>
  <dcterms:created xsi:type="dcterms:W3CDTF">2012-08-01T11:30:26Z</dcterms:created>
  <dcterms:modified xsi:type="dcterms:W3CDTF">2021-03-22T05:58:50Z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