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458200" cy="2304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Отчет МБУК КСЦ </a:t>
            </a:r>
            <a:r>
              <a:rPr lang="ru-RU" sz="2800" dirty="0" err="1" smtClean="0"/>
              <a:t>пгт</a:t>
            </a:r>
            <a:r>
              <a:rPr lang="ru-RU" sz="2800" dirty="0" smtClean="0"/>
              <a:t> Восточный</a:t>
            </a:r>
            <a:br>
              <a:rPr lang="ru-RU" sz="2800" dirty="0" smtClean="0"/>
            </a:br>
            <a:r>
              <a:rPr lang="ru-RU" sz="2800" dirty="0" smtClean="0"/>
              <a:t>по проведению мероприятий </a:t>
            </a:r>
            <a:br>
              <a:rPr lang="ru-RU" sz="2800" dirty="0" smtClean="0"/>
            </a:br>
            <a:r>
              <a:rPr lang="ru-RU" sz="2800" dirty="0" smtClean="0"/>
              <a:t>в рамках  экологического просвещения населения </a:t>
            </a:r>
            <a:br>
              <a:rPr lang="ru-RU" sz="2800" dirty="0" smtClean="0"/>
            </a:br>
            <a:r>
              <a:rPr lang="ru-RU" sz="2800" dirty="0" smtClean="0"/>
              <a:t>в области обращения с отходами</a:t>
            </a:r>
            <a:br>
              <a:rPr lang="ru-RU" sz="2800" dirty="0" smtClean="0"/>
            </a:br>
            <a:r>
              <a:rPr lang="ru-RU" sz="2800" dirty="0" smtClean="0"/>
              <a:t>2020 - начало 2021 г.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Муниципальное бюджетное учреждение культуры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Культурно-спортивный центр" </a:t>
            </a:r>
            <a:r>
              <a:rPr lang="ru-RU" b="1" dirty="0" err="1"/>
              <a:t>пгт</a:t>
            </a:r>
            <a:r>
              <a:rPr lang="ru-RU" b="1" dirty="0"/>
              <a:t> Восточный </a:t>
            </a:r>
            <a:endParaRPr lang="ru-RU" b="1" dirty="0" smtClean="0"/>
          </a:p>
          <a:p>
            <a:pPr algn="ctr"/>
            <a:r>
              <a:rPr lang="ru-RU" b="1" dirty="0" err="1" smtClean="0"/>
              <a:t>Омутнинского</a:t>
            </a:r>
            <a:r>
              <a:rPr lang="ru-RU" b="1" dirty="0" smtClean="0"/>
              <a:t> </a:t>
            </a:r>
            <a:r>
              <a:rPr lang="ru-RU" b="1" dirty="0"/>
              <a:t>района Кировской </a:t>
            </a:r>
            <a:r>
              <a:rPr lang="ru-RU" b="1" dirty="0" smtClean="0"/>
              <a:t>области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725144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Докладывает: </a:t>
            </a:r>
          </a:p>
          <a:p>
            <a:r>
              <a:rPr lang="ru-RU" sz="2000" dirty="0" smtClean="0"/>
              <a:t>методист по информационно-аналитической деятельности </a:t>
            </a:r>
          </a:p>
          <a:p>
            <a:r>
              <a:rPr lang="ru-RU" sz="2000" dirty="0" smtClean="0"/>
              <a:t>Завьялова Елена Дмитриевна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838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Цель и задача «Культурно-спортивного центра» </a:t>
            </a:r>
            <a:r>
              <a:rPr lang="ru-RU" sz="3200" dirty="0" err="1" smtClean="0"/>
              <a:t>пгт</a:t>
            </a:r>
            <a:r>
              <a:rPr lang="ru-RU" sz="3200" dirty="0" smtClean="0"/>
              <a:t> Восточный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4546848" cy="4853136"/>
          </a:xfrm>
        </p:spPr>
        <p:txBody>
          <a:bodyPr/>
          <a:lstStyle/>
          <a:p>
            <a:pPr algn="just"/>
            <a:r>
              <a:rPr lang="ru-RU" u="sng" dirty="0" smtClean="0"/>
              <a:t>Одна из первоочередных задач</a:t>
            </a:r>
            <a:r>
              <a:rPr lang="ru-RU" dirty="0" smtClean="0"/>
              <a:t> - </a:t>
            </a:r>
            <a:r>
              <a:rPr lang="ru-RU" dirty="0"/>
              <a:t>экологическое просвещение населения </a:t>
            </a:r>
            <a:endParaRPr lang="ru-RU" dirty="0" smtClean="0"/>
          </a:p>
          <a:p>
            <a:pPr algn="just"/>
            <a:r>
              <a:rPr lang="ru-RU" u="sng" dirty="0" smtClean="0"/>
              <a:t>Основная цель по данному направлению </a:t>
            </a:r>
            <a:r>
              <a:rPr lang="ru-RU" dirty="0"/>
              <a:t>– это обеспечение доступности экологической информации, привлечение внимания широких слоев населения к экологическим проблемам, в том числе, проблемам, связанным с обращением с отходами.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r="31212"/>
          <a:stretch/>
        </p:blipFill>
        <p:spPr>
          <a:xfrm>
            <a:off x="5292080" y="1268760"/>
            <a:ext cx="33112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5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ru-RU" sz="2400" dirty="0" smtClean="0"/>
              <a:t>Круглый стол «Как сделать наш поселок чище». Январь 2020 года.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r>
              <a:rPr lang="ru-RU" u="sng" dirty="0" smtClean="0"/>
              <a:t>Участники</a:t>
            </a:r>
            <a:r>
              <a:rPr lang="ru-RU" u="sng" dirty="0"/>
              <a:t>:</a:t>
            </a:r>
            <a:r>
              <a:rPr lang="ru-RU" dirty="0"/>
              <a:t> учащиеся МКОУ СОШ № 2 с УИОП </a:t>
            </a:r>
            <a:r>
              <a:rPr lang="ru-RU" dirty="0" err="1"/>
              <a:t>пгт</a:t>
            </a:r>
            <a:r>
              <a:rPr lang="ru-RU" dirty="0"/>
              <a:t> </a:t>
            </a:r>
            <a:r>
              <a:rPr lang="ru-RU" dirty="0" smtClean="0"/>
              <a:t>Восточный</a:t>
            </a:r>
          </a:p>
          <a:p>
            <a:r>
              <a:rPr lang="ru-RU" u="sng" dirty="0" smtClean="0"/>
              <a:t>Возраст:</a:t>
            </a:r>
            <a:r>
              <a:rPr lang="ru-RU" dirty="0" smtClean="0"/>
              <a:t> 7-11 лет</a:t>
            </a:r>
          </a:p>
          <a:p>
            <a:r>
              <a:rPr lang="ru-RU" u="sng" dirty="0" smtClean="0"/>
              <a:t>Количество участников:</a:t>
            </a:r>
            <a:r>
              <a:rPr lang="ru-RU" dirty="0" smtClean="0"/>
              <a:t> 9 человек</a:t>
            </a:r>
          </a:p>
          <a:p>
            <a:r>
              <a:rPr lang="ru-RU" u="sng" dirty="0" smtClean="0"/>
              <a:t>Тема для обсуждения:</a:t>
            </a:r>
            <a:r>
              <a:rPr lang="ru-RU" dirty="0" smtClean="0"/>
              <a:t> </a:t>
            </a:r>
            <a:r>
              <a:rPr lang="ru-RU" dirty="0"/>
              <a:t>бережное отношение к окружающему миру, в первую очередь к своей малой </a:t>
            </a:r>
            <a:r>
              <a:rPr lang="ru-RU" dirty="0" smtClean="0"/>
              <a:t>Родине </a:t>
            </a: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26927"/>
            <a:ext cx="4320480" cy="28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0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6864" cy="1143000"/>
          </a:xfrm>
        </p:spPr>
        <p:txBody>
          <a:bodyPr/>
          <a:lstStyle/>
          <a:p>
            <a:pPr algn="ctr"/>
            <a:r>
              <a:rPr lang="ru-RU" sz="3200" dirty="0" smtClean="0"/>
              <a:t>Акция </a:t>
            </a:r>
            <a:br>
              <a:rPr lang="ru-RU" sz="3200" dirty="0" smtClean="0"/>
            </a:br>
            <a:r>
              <a:rPr lang="ru-RU" sz="3200" dirty="0" smtClean="0"/>
              <a:t>«Сортируем отходы – сохраняем природу»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1" y="1600200"/>
            <a:ext cx="7195278" cy="4800600"/>
          </a:xfrm>
        </p:spPr>
      </p:pic>
    </p:spTree>
    <p:extLst>
      <p:ext uri="{BB962C8B-B14F-4D97-AF65-F5344CB8AC3E}">
        <p14:creationId xmlns:p14="http://schemas.microsoft.com/office/powerpoint/2010/main" val="106608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940966"/>
          </a:xfrm>
        </p:spPr>
        <p:txBody>
          <a:bodyPr/>
          <a:lstStyle/>
          <a:p>
            <a:pPr algn="ctr"/>
            <a:r>
              <a:rPr lang="ru-RU" sz="3200" dirty="0" smtClean="0"/>
              <a:t>Онлайн-опрос «А вы за чистую природу?»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3810" r="34407" b="18650"/>
          <a:stretch/>
        </p:blipFill>
        <p:spPr bwMode="auto">
          <a:xfrm>
            <a:off x="1187624" y="1052736"/>
            <a:ext cx="6379524" cy="53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2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Мероприятия по экологическому просвещению </a:t>
            </a:r>
            <a:br>
              <a:rPr lang="ru-RU" sz="2800" dirty="0" smtClean="0"/>
            </a:br>
            <a:r>
              <a:rPr lang="ru-RU" sz="2800" dirty="0" smtClean="0"/>
              <a:t>апрель 2020 – февраль 2021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787208" cy="4968552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err="1"/>
              <a:t>Видеодайджест</a:t>
            </a:r>
            <a:r>
              <a:rPr lang="ru-RU" b="1" dirty="0"/>
              <a:t> «Земля – наш общий дом» </a:t>
            </a:r>
            <a:r>
              <a:rPr lang="ru-RU" dirty="0"/>
              <a:t>- 568 просмотров;</a:t>
            </a:r>
          </a:p>
          <a:p>
            <a:pPr lvl="0"/>
            <a:r>
              <a:rPr lang="ru-RU" b="1" dirty="0"/>
              <a:t>Информационный онлайн-час «Вместе сохраним нашу планету!» </a:t>
            </a:r>
            <a:r>
              <a:rPr lang="ru-RU" dirty="0"/>
              <a:t>- 1135 просмотров;</a:t>
            </a:r>
          </a:p>
          <a:p>
            <a:pPr lvl="0"/>
            <a:r>
              <a:rPr lang="ru-RU" b="1" dirty="0" err="1"/>
              <a:t>Видеодайджест</a:t>
            </a:r>
            <a:r>
              <a:rPr lang="ru-RU" b="1" dirty="0"/>
              <a:t> «Жизнь в стиле ЭКО» 10 полезных привычек </a:t>
            </a:r>
            <a:r>
              <a:rPr lang="ru-RU" dirty="0"/>
              <a:t>– 356 просмотров.</a:t>
            </a:r>
          </a:p>
          <a:p>
            <a:pPr lvl="0"/>
            <a:r>
              <a:rPr lang="ru-RU" b="1" dirty="0"/>
              <a:t>Экологическая викторина «Чистый лес – чистый воздух» </a:t>
            </a:r>
            <a:r>
              <a:rPr lang="ru-RU" dirty="0"/>
              <a:t>- 51 участник;</a:t>
            </a:r>
          </a:p>
          <a:p>
            <a:pPr lvl="0"/>
            <a:r>
              <a:rPr lang="ru-RU" b="1" dirty="0"/>
              <a:t>Видео-викторина в режиме онлайн «Сортируем отходы – сохраняем природу»</a:t>
            </a:r>
            <a:r>
              <a:rPr lang="ru-RU" dirty="0"/>
              <a:t> - 33 участника;</a:t>
            </a:r>
          </a:p>
          <a:p>
            <a:pPr lvl="0"/>
            <a:r>
              <a:rPr lang="ru-RU" b="1" dirty="0"/>
              <a:t>Онлайн-акция «</a:t>
            </a:r>
            <a:r>
              <a:rPr lang="ru-RU" b="1" dirty="0" err="1"/>
              <a:t>Антимусор</a:t>
            </a:r>
            <a:r>
              <a:rPr lang="ru-RU" b="1" dirty="0"/>
              <a:t>» </a:t>
            </a:r>
            <a:r>
              <a:rPr lang="ru-RU" dirty="0"/>
              <a:t>- 769 просмотров;</a:t>
            </a:r>
          </a:p>
          <a:p>
            <a:pPr lvl="0"/>
            <a:r>
              <a:rPr lang="ru-RU" b="1" dirty="0" err="1"/>
              <a:t>Видеодайджест</a:t>
            </a:r>
            <a:r>
              <a:rPr lang="ru-RU" b="1" dirty="0"/>
              <a:t> в режиме онлайн «</a:t>
            </a:r>
            <a:r>
              <a:rPr lang="ru-RU" b="1" dirty="0" err="1"/>
              <a:t>Экопривычки</a:t>
            </a:r>
            <a:r>
              <a:rPr lang="ru-RU" b="1" dirty="0"/>
              <a:t>» </a:t>
            </a:r>
            <a:r>
              <a:rPr lang="ru-RU" dirty="0"/>
              <a:t>- 532 просмотра;</a:t>
            </a:r>
          </a:p>
          <a:p>
            <a:pPr lvl="0"/>
            <a:r>
              <a:rPr lang="ru-RU" b="1" dirty="0"/>
              <a:t>Онлайн акция «А знаете ли Вы, что?»</a:t>
            </a:r>
            <a:r>
              <a:rPr lang="ru-RU" dirty="0"/>
              <a:t>, в рамках обращения с твердыми коммунальными отходами – 868 просмотров.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778098"/>
          </a:xfrm>
        </p:spPr>
        <p:txBody>
          <a:bodyPr/>
          <a:lstStyle/>
          <a:p>
            <a:pPr algn="ctr"/>
            <a:r>
              <a:rPr lang="ru-RU" sz="2400" dirty="0" smtClean="0"/>
              <a:t>Июль 2020 г.  Акции по очистке территории поселка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1224136"/>
          </a:xfrm>
        </p:spPr>
        <p:txBody>
          <a:bodyPr/>
          <a:lstStyle/>
          <a:p>
            <a:r>
              <a:rPr lang="ru-RU" dirty="0" smtClean="0"/>
              <a:t>15 июля </a:t>
            </a:r>
            <a:r>
              <a:rPr lang="ru-RU" dirty="0"/>
              <a:t>–</a:t>
            </a:r>
            <a:r>
              <a:rPr lang="ru-RU" dirty="0" smtClean="0"/>
              <a:t> добровольческая </a:t>
            </a:r>
            <a:r>
              <a:rPr lang="ru-RU" dirty="0"/>
              <a:t>акция «Берегите лес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25 </a:t>
            </a:r>
            <a:r>
              <a:rPr lang="ru-RU" dirty="0"/>
              <a:t>июля – очистка территории на стадионе поселка </a:t>
            </a:r>
            <a:r>
              <a:rPr lang="ru-RU" dirty="0" smtClean="0"/>
              <a:t>Восточный.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7980" b="30707"/>
          <a:stretch/>
        </p:blipFill>
        <p:spPr>
          <a:xfrm>
            <a:off x="2843808" y="2067777"/>
            <a:ext cx="3273599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2" t="14546" r="21987" b="26061"/>
          <a:stretch/>
        </p:blipFill>
        <p:spPr>
          <a:xfrm>
            <a:off x="6117407" y="3047823"/>
            <a:ext cx="2424269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24800" r="27121" b="12156"/>
          <a:stretch/>
        </p:blipFill>
        <p:spPr>
          <a:xfrm>
            <a:off x="713850" y="4149080"/>
            <a:ext cx="3587884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Всероссийский экологический субботник «Зеленая весна»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540768"/>
          </a:xfrm>
        </p:spPr>
        <p:txBody>
          <a:bodyPr/>
          <a:lstStyle/>
          <a:p>
            <a:r>
              <a:rPr lang="ru-RU" u="sng" dirty="0" smtClean="0"/>
              <a:t>Проведено:</a:t>
            </a:r>
            <a:r>
              <a:rPr lang="ru-RU" dirty="0" smtClean="0"/>
              <a:t> </a:t>
            </a:r>
            <a:r>
              <a:rPr lang="ru-RU" b="1" dirty="0" smtClean="0"/>
              <a:t>6</a:t>
            </a:r>
            <a:r>
              <a:rPr lang="ru-RU" dirty="0" smtClean="0"/>
              <a:t> субботников</a:t>
            </a:r>
          </a:p>
          <a:p>
            <a:r>
              <a:rPr lang="ru-RU" u="sng" dirty="0" smtClean="0"/>
              <a:t>Собрано и вывезено:</a:t>
            </a:r>
            <a:r>
              <a:rPr lang="ru-RU" dirty="0" smtClean="0"/>
              <a:t> </a:t>
            </a:r>
            <a:r>
              <a:rPr lang="ru-RU" b="1" dirty="0" smtClean="0"/>
              <a:t>300 кг</a:t>
            </a:r>
            <a:r>
              <a:rPr lang="ru-RU" dirty="0" smtClean="0"/>
              <a:t> мусора</a:t>
            </a:r>
          </a:p>
          <a:p>
            <a:r>
              <a:rPr lang="ru-RU" u="sng" dirty="0" smtClean="0"/>
              <a:t>Посажено:</a:t>
            </a:r>
            <a:r>
              <a:rPr lang="ru-RU" dirty="0" smtClean="0"/>
              <a:t> </a:t>
            </a:r>
            <a:r>
              <a:rPr lang="ru-RU" b="1" dirty="0" smtClean="0"/>
              <a:t>3</a:t>
            </a:r>
            <a:r>
              <a:rPr lang="ru-RU" dirty="0" smtClean="0"/>
              <a:t> дерева, </a:t>
            </a:r>
            <a:r>
              <a:rPr lang="ru-RU" b="1" dirty="0" smtClean="0"/>
              <a:t>17,5 кв. м</a:t>
            </a:r>
            <a:r>
              <a:rPr lang="ru-RU" dirty="0" smtClean="0"/>
              <a:t> цветов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t="36766" b="5849"/>
          <a:stretch/>
        </p:blipFill>
        <p:spPr>
          <a:xfrm>
            <a:off x="1043608" y="2996950"/>
            <a:ext cx="6624736" cy="35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458200" cy="2304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Отчет МБУК КСЦ </a:t>
            </a:r>
            <a:r>
              <a:rPr lang="ru-RU" sz="2800" dirty="0" err="1" smtClean="0"/>
              <a:t>пгт</a:t>
            </a:r>
            <a:r>
              <a:rPr lang="ru-RU" sz="2800" dirty="0" smtClean="0"/>
              <a:t> Восточный</a:t>
            </a:r>
            <a:br>
              <a:rPr lang="ru-RU" sz="2800" dirty="0" smtClean="0"/>
            </a:br>
            <a:r>
              <a:rPr lang="ru-RU" sz="2800" dirty="0" smtClean="0"/>
              <a:t>по проведению мероприятий </a:t>
            </a:r>
            <a:br>
              <a:rPr lang="ru-RU" sz="2800" dirty="0" smtClean="0"/>
            </a:br>
            <a:r>
              <a:rPr lang="ru-RU" sz="2800" dirty="0" smtClean="0"/>
              <a:t>в рамках  экологического просвещения населения </a:t>
            </a:r>
            <a:br>
              <a:rPr lang="ru-RU" sz="2800" dirty="0" smtClean="0"/>
            </a:br>
            <a:r>
              <a:rPr lang="ru-RU" sz="2800" dirty="0" smtClean="0"/>
              <a:t>в области обращения с отходами</a:t>
            </a:r>
            <a:br>
              <a:rPr lang="ru-RU" sz="2800" dirty="0" smtClean="0"/>
            </a:br>
            <a:r>
              <a:rPr lang="ru-RU" sz="2800" dirty="0" smtClean="0"/>
              <a:t>2020 - начало 2021 г.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Муниципальное бюджетное учреждение культуры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Культурно-спортивный центр" </a:t>
            </a:r>
            <a:r>
              <a:rPr lang="ru-RU" b="1" dirty="0" err="1"/>
              <a:t>пгт</a:t>
            </a:r>
            <a:r>
              <a:rPr lang="ru-RU" b="1" dirty="0"/>
              <a:t> Восточный </a:t>
            </a:r>
            <a:endParaRPr lang="ru-RU" b="1" dirty="0" smtClean="0"/>
          </a:p>
          <a:p>
            <a:pPr algn="ctr"/>
            <a:r>
              <a:rPr lang="ru-RU" b="1" dirty="0" err="1" smtClean="0"/>
              <a:t>Омутнинского</a:t>
            </a:r>
            <a:r>
              <a:rPr lang="ru-RU" b="1" dirty="0" smtClean="0"/>
              <a:t> </a:t>
            </a:r>
            <a:r>
              <a:rPr lang="ru-RU" b="1" dirty="0"/>
              <a:t>района Кировской </a:t>
            </a:r>
            <a:r>
              <a:rPr lang="ru-RU" b="1" dirty="0" smtClean="0"/>
              <a:t>области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725144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Докладывает: </a:t>
            </a:r>
          </a:p>
          <a:p>
            <a:r>
              <a:rPr lang="ru-RU" sz="2000" dirty="0" smtClean="0"/>
              <a:t>методист по информационно-аналитической деятельности </a:t>
            </a:r>
          </a:p>
          <a:p>
            <a:r>
              <a:rPr lang="ru-RU" sz="2000" dirty="0" smtClean="0"/>
              <a:t>Завьялова Елена Дмитриевна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9604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</TotalTime>
  <Words>331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Отчет МБУК КСЦ пгт Восточный по проведению мероприятий  в рамках  экологического просвещения населения  в области обращения с отходами 2020 - начало 2021 г.</vt:lpstr>
      <vt:lpstr>Цель и задача «Культурно-спортивного центра» пгт Восточный</vt:lpstr>
      <vt:lpstr>Круглый стол «Как сделать наш поселок чище». Январь 2020 года. </vt:lpstr>
      <vt:lpstr>Акция  «Сортируем отходы – сохраняем природу»</vt:lpstr>
      <vt:lpstr>Онлайн-опрос «А вы за чистую природу?»</vt:lpstr>
      <vt:lpstr>Мероприятия по экологическому просвещению  апрель 2020 – февраль 2021 г.</vt:lpstr>
      <vt:lpstr>Июль 2020 г.  Акции по очистке территории поселка</vt:lpstr>
      <vt:lpstr>Всероссийский экологический субботник «Зеленая весна»</vt:lpstr>
      <vt:lpstr>Отчет МБУК КСЦ пгт Восточный по проведению мероприятий  в рамках  экологического просвещения населения  в области обращения с отходами 2020 - начало 2021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ДК ВОСТОЧНЫЙ</dc:creator>
  <cp:lastModifiedBy>ДК ВОСТОЧНЫЙ</cp:lastModifiedBy>
  <cp:revision>6</cp:revision>
  <dcterms:created xsi:type="dcterms:W3CDTF">2021-03-18T05:15:19Z</dcterms:created>
  <dcterms:modified xsi:type="dcterms:W3CDTF">2021-03-18T06:11:48Z</dcterms:modified>
</cp:coreProperties>
</file>